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60" r:id="rId5"/>
    <p:sldId id="258" r:id="rId6"/>
    <p:sldId id="259" r:id="rId7"/>
    <p:sldId id="261" r:id="rId8"/>
    <p:sldId id="262" r:id="rId9"/>
    <p:sldId id="264" r:id="rId10"/>
    <p:sldId id="265" r:id="rId11"/>
    <p:sldId id="266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60487-A6EA-45E2-80D6-9CA4D615EDC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38738C-DD40-48FF-A1C5-4E574E1CE4AE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2400" b="1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Методы</a:t>
          </a:r>
          <a:r>
            <a:rPr lang="ru-RU" sz="1800" b="1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1800" b="1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оценки конкурентоспособности</a:t>
          </a:r>
          <a:endParaRPr lang="ru-RU" sz="1800" b="1" cap="all" baseline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E7BA9D-69CC-47DF-9506-DDF0982D047F}" type="parTrans" cxnId="{84275042-C647-48C8-A23A-195F6D848528}">
      <dgm:prSet/>
      <dgm:spPr/>
      <dgm:t>
        <a:bodyPr/>
        <a:lstStyle/>
        <a:p>
          <a:endParaRPr lang="ru-RU"/>
        </a:p>
      </dgm:t>
    </dgm:pt>
    <dgm:pt modelId="{532C1BEC-CFA5-4533-8D6F-34384E12615E}" type="sibTrans" cxnId="{84275042-C647-48C8-A23A-195F6D848528}">
      <dgm:prSet/>
      <dgm:spPr/>
      <dgm:t>
        <a:bodyPr/>
        <a:lstStyle/>
        <a:p>
          <a:endParaRPr lang="ru-RU"/>
        </a:p>
      </dgm:t>
    </dgm:pt>
    <dgm:pt modelId="{291FF4C1-0E8B-4E73-87ED-16D28E7C5F69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Сопоставительные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F47FC-C2BE-4D87-A9AF-7749DB4C8AE5}" type="parTrans" cxnId="{FD3A375B-6FC8-4E51-B6ED-8F77EA585960}">
      <dgm:prSet/>
      <dgm:spPr/>
      <dgm:t>
        <a:bodyPr/>
        <a:lstStyle/>
        <a:p>
          <a:endParaRPr lang="ru-RU"/>
        </a:p>
      </dgm:t>
    </dgm:pt>
    <dgm:pt modelId="{8D501165-5F10-4389-B90E-5F7501FA6A0E}" type="sibTrans" cxnId="{FD3A375B-6FC8-4E51-B6ED-8F77EA585960}">
      <dgm:prSet/>
      <dgm:spPr/>
      <dgm:t>
        <a:bodyPr/>
        <a:lstStyle/>
        <a:p>
          <a:endParaRPr lang="ru-RU"/>
        </a:p>
      </dgm:t>
    </dgm:pt>
    <dgm:pt modelId="{88902613-1718-4DE8-BF0D-51F4867759D9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Сравнительные 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96E8C5-DB0A-40C5-B6B6-DABB626F1293}" type="parTrans" cxnId="{31AAC4FA-54D2-43F0-A9D0-A57F92971380}">
      <dgm:prSet/>
      <dgm:spPr/>
      <dgm:t>
        <a:bodyPr/>
        <a:lstStyle/>
        <a:p>
          <a:endParaRPr lang="ru-RU"/>
        </a:p>
      </dgm:t>
    </dgm:pt>
    <dgm:pt modelId="{A0C055D7-79A3-45C6-AC7C-5E63FE109C3A}" type="sibTrans" cxnId="{31AAC4FA-54D2-43F0-A9D0-A57F92971380}">
      <dgm:prSet/>
      <dgm:spPr/>
      <dgm:t>
        <a:bodyPr/>
        <a:lstStyle/>
        <a:p>
          <a:endParaRPr lang="ru-RU"/>
        </a:p>
      </dgm:t>
    </dgm:pt>
    <dgm:pt modelId="{556E97EB-1249-487B-B4B7-4DD60E4085D8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SWOT-анализ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260642-360A-41AA-A2DC-99C4944E2FC3}" type="parTrans" cxnId="{EAE8C08C-7B9C-4E14-9B27-5C935E9C303C}">
      <dgm:prSet/>
      <dgm:spPr/>
      <dgm:t>
        <a:bodyPr/>
        <a:lstStyle/>
        <a:p>
          <a:endParaRPr lang="ru-RU"/>
        </a:p>
      </dgm:t>
    </dgm:pt>
    <dgm:pt modelId="{480409FE-91A6-45D2-9DED-C16755FAA70F}" type="sibTrans" cxnId="{EAE8C08C-7B9C-4E14-9B27-5C935E9C303C}">
      <dgm:prSet/>
      <dgm:spPr/>
      <dgm:t>
        <a:bodyPr/>
        <a:lstStyle/>
        <a:p>
          <a:endParaRPr lang="ru-RU"/>
        </a:p>
      </dgm:t>
    </dgm:pt>
    <dgm:pt modelId="{703429A7-1B72-4CF5-B82A-F919759DD76C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Коэффициентные 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AC1BAC-9550-4BFE-91BE-BB178C302171}" type="sibTrans" cxnId="{4E1240D3-C9F0-4AE5-AF88-22741581D2F9}">
      <dgm:prSet/>
      <dgm:spPr/>
      <dgm:t>
        <a:bodyPr/>
        <a:lstStyle/>
        <a:p>
          <a:endParaRPr lang="ru-RU"/>
        </a:p>
      </dgm:t>
    </dgm:pt>
    <dgm:pt modelId="{1574ABF3-FC1C-4D8A-82F2-8C1819EF4017}" type="parTrans" cxnId="{4E1240D3-C9F0-4AE5-AF88-22741581D2F9}">
      <dgm:prSet/>
      <dgm:spPr/>
      <dgm:t>
        <a:bodyPr/>
        <a:lstStyle/>
        <a:p>
          <a:endParaRPr lang="ru-RU"/>
        </a:p>
      </dgm:t>
    </dgm:pt>
    <dgm:pt modelId="{E1D4B038-6F55-45AA-9863-0C2F6A507F83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исследование по методу 4Р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D1F5AD-F23C-4A9C-88A4-4AF470E7A978}" type="parTrans" cxnId="{1E71FA98-65E8-4FFD-A216-71BAA30F7EFA}">
      <dgm:prSet/>
      <dgm:spPr/>
      <dgm:t>
        <a:bodyPr/>
        <a:lstStyle/>
        <a:p>
          <a:endParaRPr lang="ru-RU"/>
        </a:p>
      </dgm:t>
    </dgm:pt>
    <dgm:pt modelId="{9B516659-A169-4C4A-B53D-5C0960CAF065}" type="sibTrans" cxnId="{1E71FA98-65E8-4FFD-A216-71BAA30F7EFA}">
      <dgm:prSet/>
      <dgm:spPr/>
      <dgm:t>
        <a:bodyPr/>
        <a:lstStyle/>
        <a:p>
          <a:endParaRPr lang="ru-RU"/>
        </a:p>
      </dgm:t>
    </dgm:pt>
    <dgm:pt modelId="{0FB7CF7D-72DB-49C4-8152-3B21F0C4EAFF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прием Ж.Ж.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Ламбена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23124E-A2AF-4246-A63A-1516BE026654}" type="parTrans" cxnId="{D9C355E3-11F3-4A93-9205-34A235FA107E}">
      <dgm:prSet/>
      <dgm:spPr/>
      <dgm:t>
        <a:bodyPr/>
        <a:lstStyle/>
        <a:p>
          <a:endParaRPr lang="ru-RU"/>
        </a:p>
      </dgm:t>
    </dgm:pt>
    <dgm:pt modelId="{239D42F7-C6D3-4428-A4C1-A2C9A29E94D9}" type="sibTrans" cxnId="{D9C355E3-11F3-4A93-9205-34A235FA107E}">
      <dgm:prSet/>
      <dgm:spPr/>
      <dgm:t>
        <a:bodyPr/>
        <a:lstStyle/>
        <a:p>
          <a:endParaRPr lang="ru-RU"/>
        </a:p>
      </dgm:t>
    </dgm:pt>
    <dgm:pt modelId="{96A6A5A4-7450-4F51-826B-334880FB5C7B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приемы, построенные на анализе внутренней среды предприятия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BC1D8F-F82D-4632-8DF3-3123C750689F}" type="parTrans" cxnId="{A3EAB809-F880-43F2-9D68-77A401A0AA48}">
      <dgm:prSet/>
      <dgm:spPr/>
      <dgm:t>
        <a:bodyPr/>
        <a:lstStyle/>
        <a:p>
          <a:endParaRPr lang="ru-RU"/>
        </a:p>
      </dgm:t>
    </dgm:pt>
    <dgm:pt modelId="{D3012DBE-847B-41C9-A618-3A09CCCA8BE6}" type="sibTrans" cxnId="{A3EAB809-F880-43F2-9D68-77A401A0AA48}">
      <dgm:prSet/>
      <dgm:spPr/>
      <dgm:t>
        <a:bodyPr/>
        <a:lstStyle/>
        <a:p>
          <a:endParaRPr lang="ru-RU"/>
        </a:p>
      </dgm:t>
    </dgm:pt>
    <dgm:pt modelId="{5921B73C-59D9-45EE-A23F-CFA004AA1E50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матрицы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6A9923-417A-4F83-9452-B624B11197A6}" type="parTrans" cxnId="{A73AFCE7-2340-4D9E-8FA7-B18CEBB0782C}">
      <dgm:prSet/>
      <dgm:spPr/>
      <dgm:t>
        <a:bodyPr/>
        <a:lstStyle/>
        <a:p>
          <a:endParaRPr lang="ru-RU"/>
        </a:p>
      </dgm:t>
    </dgm:pt>
    <dgm:pt modelId="{1E388FAA-E741-4876-A41D-758260B37B53}" type="sibTrans" cxnId="{A73AFCE7-2340-4D9E-8FA7-B18CEBB0782C}">
      <dgm:prSet/>
      <dgm:spPr/>
      <dgm:t>
        <a:bodyPr/>
        <a:lstStyle/>
        <a:p>
          <a:endParaRPr lang="ru-RU"/>
        </a:p>
      </dgm:t>
    </dgm:pt>
    <dgm:pt modelId="{2152FB3D-004C-4149-9C1F-635C907B525F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изучение предприятий на основании теории эффективной конкуренции.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31748A-0374-403F-B3D4-0C50656AC2D4}" type="parTrans" cxnId="{8502156A-CA6B-4CB7-9A75-931A0A4D08CC}">
      <dgm:prSet/>
      <dgm:spPr/>
      <dgm:t>
        <a:bodyPr/>
        <a:lstStyle/>
        <a:p>
          <a:endParaRPr lang="ru-RU"/>
        </a:p>
      </dgm:t>
    </dgm:pt>
    <dgm:pt modelId="{806C3613-F4FD-453F-870B-590D2A9FDF26}" type="sibTrans" cxnId="{8502156A-CA6B-4CB7-9A75-931A0A4D08CC}">
      <dgm:prSet/>
      <dgm:spPr/>
      <dgm:t>
        <a:bodyPr/>
        <a:lstStyle/>
        <a:p>
          <a:endParaRPr lang="ru-RU"/>
        </a:p>
      </dgm:t>
    </dgm:pt>
    <dgm:pt modelId="{98C2DF25-312B-4713-97E2-6E3F96DCDD4E}">
      <dgm:prSet phldrT="[Текст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вычислении числового выражения показателя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2AE9B6-81F3-4E50-AD27-D5A22686C47E}" type="parTrans" cxnId="{A3916585-4C13-4B70-BD06-B163A91FAD5D}">
      <dgm:prSet/>
      <dgm:spPr/>
      <dgm:t>
        <a:bodyPr/>
        <a:lstStyle/>
        <a:p>
          <a:endParaRPr lang="ru-RU"/>
        </a:p>
      </dgm:t>
    </dgm:pt>
    <dgm:pt modelId="{381826D3-0B6B-4624-BFE7-D40E0D10AB19}" type="sibTrans" cxnId="{A3916585-4C13-4B70-BD06-B163A91FAD5D}">
      <dgm:prSet/>
      <dgm:spPr/>
      <dgm:t>
        <a:bodyPr/>
        <a:lstStyle/>
        <a:p>
          <a:endParaRPr lang="ru-RU"/>
        </a:p>
      </dgm:t>
    </dgm:pt>
    <dgm:pt modelId="{312C9BDF-CE1D-47B4-B467-95E9C4C99AEE}" type="pres">
      <dgm:prSet presAssocID="{08960487-A6EA-45E2-80D6-9CA4D615ED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575FF1D-DC38-41C4-AF6E-6598E9C8FE69}" type="pres">
      <dgm:prSet presAssocID="{8838738C-DD40-48FF-A1C5-4E574E1CE4AE}" presName="hierRoot1" presStyleCnt="0">
        <dgm:presLayoutVars>
          <dgm:hierBranch val="init"/>
        </dgm:presLayoutVars>
      </dgm:prSet>
      <dgm:spPr/>
    </dgm:pt>
    <dgm:pt modelId="{07F7C0E8-B305-48B9-BE3A-7C25206E8B73}" type="pres">
      <dgm:prSet presAssocID="{8838738C-DD40-48FF-A1C5-4E574E1CE4AE}" presName="rootComposite1" presStyleCnt="0"/>
      <dgm:spPr/>
    </dgm:pt>
    <dgm:pt modelId="{58C08BAD-8E6D-4B54-B5A4-C9A9412B767A}" type="pres">
      <dgm:prSet presAssocID="{8838738C-DD40-48FF-A1C5-4E574E1CE4AE}" presName="rootText1" presStyleLbl="node0" presStyleIdx="0" presStyleCnt="1" custScaleX="3566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4AA0F4-4EFE-484D-8573-6A021AC0D9AC}" type="pres">
      <dgm:prSet presAssocID="{8838738C-DD40-48FF-A1C5-4E574E1CE4A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A9367A1-0905-49DF-B952-8BF99CC49808}" type="pres">
      <dgm:prSet presAssocID="{8838738C-DD40-48FF-A1C5-4E574E1CE4AE}" presName="hierChild2" presStyleCnt="0"/>
      <dgm:spPr/>
    </dgm:pt>
    <dgm:pt modelId="{FF1B0559-3F8C-4FC6-A612-1366762E0382}" type="pres">
      <dgm:prSet presAssocID="{794F47FC-C2BE-4D87-A9AF-7749DB4C8AE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CE59209B-325F-4AD8-882A-C28013A8A0DE}" type="pres">
      <dgm:prSet presAssocID="{291FF4C1-0E8B-4E73-87ED-16D28E7C5F69}" presName="hierRoot2" presStyleCnt="0">
        <dgm:presLayoutVars>
          <dgm:hierBranch val="init"/>
        </dgm:presLayoutVars>
      </dgm:prSet>
      <dgm:spPr/>
    </dgm:pt>
    <dgm:pt modelId="{5D38517C-C9B4-4003-A370-BC3A38181553}" type="pres">
      <dgm:prSet presAssocID="{291FF4C1-0E8B-4E73-87ED-16D28E7C5F69}" presName="rootComposite" presStyleCnt="0"/>
      <dgm:spPr/>
    </dgm:pt>
    <dgm:pt modelId="{1F594B21-1C28-42E7-A7B8-413F372DFF58}" type="pres">
      <dgm:prSet presAssocID="{291FF4C1-0E8B-4E73-87ED-16D28E7C5F69}" presName="rootText" presStyleLbl="node2" presStyleIdx="0" presStyleCnt="3" custScaleX="104587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04AF25-E9AF-44EC-A97B-F2EE4E73BAC5}" type="pres">
      <dgm:prSet presAssocID="{291FF4C1-0E8B-4E73-87ED-16D28E7C5F69}" presName="rootConnector" presStyleLbl="node2" presStyleIdx="0" presStyleCnt="3"/>
      <dgm:spPr/>
      <dgm:t>
        <a:bodyPr/>
        <a:lstStyle/>
        <a:p>
          <a:endParaRPr lang="ru-RU"/>
        </a:p>
      </dgm:t>
    </dgm:pt>
    <dgm:pt modelId="{46C33A7C-7E88-44AE-ACFF-66689142AEB7}" type="pres">
      <dgm:prSet presAssocID="{291FF4C1-0E8B-4E73-87ED-16D28E7C5F69}" presName="hierChild4" presStyleCnt="0"/>
      <dgm:spPr/>
    </dgm:pt>
    <dgm:pt modelId="{1F276EA5-0CFF-4044-8B72-772A59A46ACB}" type="pres">
      <dgm:prSet presAssocID="{A6BC1D8F-F82D-4632-8DF3-3123C750689F}" presName="Name37" presStyleLbl="parChTrans1D3" presStyleIdx="0" presStyleCnt="7"/>
      <dgm:spPr/>
      <dgm:t>
        <a:bodyPr/>
        <a:lstStyle/>
        <a:p>
          <a:endParaRPr lang="ru-RU"/>
        </a:p>
      </dgm:t>
    </dgm:pt>
    <dgm:pt modelId="{8D195706-07D2-434A-9C7A-BE227FF7E769}" type="pres">
      <dgm:prSet presAssocID="{96A6A5A4-7450-4F51-826B-334880FB5C7B}" presName="hierRoot2" presStyleCnt="0">
        <dgm:presLayoutVars>
          <dgm:hierBranch val="init"/>
        </dgm:presLayoutVars>
      </dgm:prSet>
      <dgm:spPr/>
    </dgm:pt>
    <dgm:pt modelId="{3F34233A-483D-4FF7-B4A2-FA566A5EA185}" type="pres">
      <dgm:prSet presAssocID="{96A6A5A4-7450-4F51-826B-334880FB5C7B}" presName="rootComposite" presStyleCnt="0"/>
      <dgm:spPr/>
    </dgm:pt>
    <dgm:pt modelId="{E9B68A6E-29E0-4A58-B63A-4476D936322C}" type="pres">
      <dgm:prSet presAssocID="{96A6A5A4-7450-4F51-826B-334880FB5C7B}" presName="rootText" presStyleLbl="node3" presStyleIdx="0" presStyleCnt="7" custScaleX="94285" custScaleY="1488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4832E7-3450-45E4-9D46-8020D48AA735}" type="pres">
      <dgm:prSet presAssocID="{96A6A5A4-7450-4F51-826B-334880FB5C7B}" presName="rootConnector" presStyleLbl="node3" presStyleIdx="0" presStyleCnt="7"/>
      <dgm:spPr/>
      <dgm:t>
        <a:bodyPr/>
        <a:lstStyle/>
        <a:p>
          <a:endParaRPr lang="ru-RU"/>
        </a:p>
      </dgm:t>
    </dgm:pt>
    <dgm:pt modelId="{BD1AAA76-5C5F-44B0-AA24-A10BD84878F1}" type="pres">
      <dgm:prSet presAssocID="{96A6A5A4-7450-4F51-826B-334880FB5C7B}" presName="hierChild4" presStyleCnt="0"/>
      <dgm:spPr/>
    </dgm:pt>
    <dgm:pt modelId="{42729934-057F-40E3-830A-4FC8F208B64A}" type="pres">
      <dgm:prSet presAssocID="{96A6A5A4-7450-4F51-826B-334880FB5C7B}" presName="hierChild5" presStyleCnt="0"/>
      <dgm:spPr/>
    </dgm:pt>
    <dgm:pt modelId="{A6E16A27-203B-4D91-AADE-BEF60D5AA722}" type="pres">
      <dgm:prSet presAssocID="{386A9923-417A-4F83-9452-B624B11197A6}" presName="Name37" presStyleLbl="parChTrans1D3" presStyleIdx="1" presStyleCnt="7"/>
      <dgm:spPr/>
      <dgm:t>
        <a:bodyPr/>
        <a:lstStyle/>
        <a:p>
          <a:endParaRPr lang="ru-RU"/>
        </a:p>
      </dgm:t>
    </dgm:pt>
    <dgm:pt modelId="{D60AA2D3-13F8-435E-A3A1-2827194E20AD}" type="pres">
      <dgm:prSet presAssocID="{5921B73C-59D9-45EE-A23F-CFA004AA1E50}" presName="hierRoot2" presStyleCnt="0">
        <dgm:presLayoutVars>
          <dgm:hierBranch val="init"/>
        </dgm:presLayoutVars>
      </dgm:prSet>
      <dgm:spPr/>
    </dgm:pt>
    <dgm:pt modelId="{57D01E0A-5BE6-4A41-8B05-89A3BC0847AA}" type="pres">
      <dgm:prSet presAssocID="{5921B73C-59D9-45EE-A23F-CFA004AA1E50}" presName="rootComposite" presStyleCnt="0"/>
      <dgm:spPr/>
    </dgm:pt>
    <dgm:pt modelId="{CF5720B7-B9A8-4AFC-80F6-27C8FD00AAA0}" type="pres">
      <dgm:prSet presAssocID="{5921B73C-59D9-45EE-A23F-CFA004AA1E50}" presName="rootText" presStyleLbl="node3" presStyleIdx="1" presStyleCnt="7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F4C3A8-EE99-4A95-97A1-AD57FDE65BAB}" type="pres">
      <dgm:prSet presAssocID="{5921B73C-59D9-45EE-A23F-CFA004AA1E50}" presName="rootConnector" presStyleLbl="node3" presStyleIdx="1" presStyleCnt="7"/>
      <dgm:spPr/>
      <dgm:t>
        <a:bodyPr/>
        <a:lstStyle/>
        <a:p>
          <a:endParaRPr lang="ru-RU"/>
        </a:p>
      </dgm:t>
    </dgm:pt>
    <dgm:pt modelId="{4DFDA99F-7808-42BA-80AF-3F6BD1E01517}" type="pres">
      <dgm:prSet presAssocID="{5921B73C-59D9-45EE-A23F-CFA004AA1E50}" presName="hierChild4" presStyleCnt="0"/>
      <dgm:spPr/>
    </dgm:pt>
    <dgm:pt modelId="{D4A01834-F514-400F-9D82-AC1EF11DF8E4}" type="pres">
      <dgm:prSet presAssocID="{5921B73C-59D9-45EE-A23F-CFA004AA1E50}" presName="hierChild5" presStyleCnt="0"/>
      <dgm:spPr/>
    </dgm:pt>
    <dgm:pt modelId="{E4941525-8687-4DEF-BF9D-215D5AB918EA}" type="pres">
      <dgm:prSet presAssocID="{9331748A-0374-403F-B3D4-0C50656AC2D4}" presName="Name37" presStyleLbl="parChTrans1D3" presStyleIdx="2" presStyleCnt="7"/>
      <dgm:spPr/>
      <dgm:t>
        <a:bodyPr/>
        <a:lstStyle/>
        <a:p>
          <a:endParaRPr lang="ru-RU"/>
        </a:p>
      </dgm:t>
    </dgm:pt>
    <dgm:pt modelId="{9A0DF3E9-217C-4BE1-8B84-2166671CCEDD}" type="pres">
      <dgm:prSet presAssocID="{2152FB3D-004C-4149-9C1F-635C907B525F}" presName="hierRoot2" presStyleCnt="0">
        <dgm:presLayoutVars>
          <dgm:hierBranch val="init"/>
        </dgm:presLayoutVars>
      </dgm:prSet>
      <dgm:spPr/>
    </dgm:pt>
    <dgm:pt modelId="{951D337C-FD56-4D81-B3EA-7A3F196013C1}" type="pres">
      <dgm:prSet presAssocID="{2152FB3D-004C-4149-9C1F-635C907B525F}" presName="rootComposite" presStyleCnt="0"/>
      <dgm:spPr/>
    </dgm:pt>
    <dgm:pt modelId="{54A3E321-C04A-49AA-8CB1-9292139E9218}" type="pres">
      <dgm:prSet presAssocID="{2152FB3D-004C-4149-9C1F-635C907B525F}" presName="rootText" presStyleLbl="node3" presStyleIdx="2" presStyleCnt="7" custScaleX="94285" custScaleY="1373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D63341-C5BF-41C6-8923-C16BF4F03EDC}" type="pres">
      <dgm:prSet presAssocID="{2152FB3D-004C-4149-9C1F-635C907B525F}" presName="rootConnector" presStyleLbl="node3" presStyleIdx="2" presStyleCnt="7"/>
      <dgm:spPr/>
      <dgm:t>
        <a:bodyPr/>
        <a:lstStyle/>
        <a:p>
          <a:endParaRPr lang="ru-RU"/>
        </a:p>
      </dgm:t>
    </dgm:pt>
    <dgm:pt modelId="{A32A0E8A-AC6B-4BCF-BF74-BC9429610ECD}" type="pres">
      <dgm:prSet presAssocID="{2152FB3D-004C-4149-9C1F-635C907B525F}" presName="hierChild4" presStyleCnt="0"/>
      <dgm:spPr/>
    </dgm:pt>
    <dgm:pt modelId="{6EB991F6-E32C-43EC-8082-CD035694C14F}" type="pres">
      <dgm:prSet presAssocID="{2152FB3D-004C-4149-9C1F-635C907B525F}" presName="hierChild5" presStyleCnt="0"/>
      <dgm:spPr/>
    </dgm:pt>
    <dgm:pt modelId="{3251A355-1EF8-4166-ABE7-B1FF996AF845}" type="pres">
      <dgm:prSet presAssocID="{291FF4C1-0E8B-4E73-87ED-16D28E7C5F69}" presName="hierChild5" presStyleCnt="0"/>
      <dgm:spPr/>
    </dgm:pt>
    <dgm:pt modelId="{212F0CF5-1EF0-4BD0-96AD-0194E6B86ECB}" type="pres">
      <dgm:prSet presAssocID="{1496E8C5-DB0A-40C5-B6B6-DABB626F129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CB4C249F-6DF7-4B8B-9A9F-0F5AA13352E4}" type="pres">
      <dgm:prSet presAssocID="{88902613-1718-4DE8-BF0D-51F4867759D9}" presName="hierRoot2" presStyleCnt="0">
        <dgm:presLayoutVars>
          <dgm:hierBranch val="init"/>
        </dgm:presLayoutVars>
      </dgm:prSet>
      <dgm:spPr/>
    </dgm:pt>
    <dgm:pt modelId="{91A93CB8-DA8B-4B8C-8327-FC9E990ACFCE}" type="pres">
      <dgm:prSet presAssocID="{88902613-1718-4DE8-BF0D-51F4867759D9}" presName="rootComposite" presStyleCnt="0"/>
      <dgm:spPr/>
    </dgm:pt>
    <dgm:pt modelId="{38E16C02-98C9-4F77-842A-F72BB3A1D87B}" type="pres">
      <dgm:prSet presAssocID="{88902613-1718-4DE8-BF0D-51F4867759D9}" presName="rootText" presStyleLbl="node2" presStyleIdx="1" presStyleCnt="3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08D0FA-5956-48C9-8575-720BDBF46F0A}" type="pres">
      <dgm:prSet presAssocID="{88902613-1718-4DE8-BF0D-51F4867759D9}" presName="rootConnector" presStyleLbl="node2" presStyleIdx="1" presStyleCnt="3"/>
      <dgm:spPr/>
      <dgm:t>
        <a:bodyPr/>
        <a:lstStyle/>
        <a:p>
          <a:endParaRPr lang="ru-RU"/>
        </a:p>
      </dgm:t>
    </dgm:pt>
    <dgm:pt modelId="{76D35166-716A-4426-951B-734181A7C501}" type="pres">
      <dgm:prSet presAssocID="{88902613-1718-4DE8-BF0D-51F4867759D9}" presName="hierChild4" presStyleCnt="0"/>
      <dgm:spPr/>
    </dgm:pt>
    <dgm:pt modelId="{4FDF8242-C356-4F7A-B5CA-A69D9B25BE5E}" type="pres">
      <dgm:prSet presAssocID="{48260642-360A-41AA-A2DC-99C4944E2FC3}" presName="Name37" presStyleLbl="parChTrans1D3" presStyleIdx="3" presStyleCnt="7"/>
      <dgm:spPr/>
      <dgm:t>
        <a:bodyPr/>
        <a:lstStyle/>
        <a:p>
          <a:endParaRPr lang="ru-RU"/>
        </a:p>
      </dgm:t>
    </dgm:pt>
    <dgm:pt modelId="{590DEE66-E879-4DA8-90AF-64D8B047C6D0}" type="pres">
      <dgm:prSet presAssocID="{556E97EB-1249-487B-B4B7-4DD60E4085D8}" presName="hierRoot2" presStyleCnt="0">
        <dgm:presLayoutVars>
          <dgm:hierBranch val="init"/>
        </dgm:presLayoutVars>
      </dgm:prSet>
      <dgm:spPr/>
    </dgm:pt>
    <dgm:pt modelId="{F5568D87-0ABB-4EE2-B7A4-08FE6991F18A}" type="pres">
      <dgm:prSet presAssocID="{556E97EB-1249-487B-B4B7-4DD60E4085D8}" presName="rootComposite" presStyleCnt="0"/>
      <dgm:spPr/>
    </dgm:pt>
    <dgm:pt modelId="{EE23CB92-DCCF-45CF-97B0-C2E9650C3597}" type="pres">
      <dgm:prSet presAssocID="{556E97EB-1249-487B-B4B7-4DD60E4085D8}" presName="rootText" presStyleLbl="node3" presStyleIdx="3" presStyleCnt="7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098ADB-DBF0-483F-8B94-34D174151AD5}" type="pres">
      <dgm:prSet presAssocID="{556E97EB-1249-487B-B4B7-4DD60E4085D8}" presName="rootConnector" presStyleLbl="node3" presStyleIdx="3" presStyleCnt="7"/>
      <dgm:spPr/>
      <dgm:t>
        <a:bodyPr/>
        <a:lstStyle/>
        <a:p>
          <a:endParaRPr lang="ru-RU"/>
        </a:p>
      </dgm:t>
    </dgm:pt>
    <dgm:pt modelId="{33BFE581-71E6-4421-A699-750C26ABF6EB}" type="pres">
      <dgm:prSet presAssocID="{556E97EB-1249-487B-B4B7-4DD60E4085D8}" presName="hierChild4" presStyleCnt="0"/>
      <dgm:spPr/>
    </dgm:pt>
    <dgm:pt modelId="{F9144EB0-DCD4-4E17-8F27-12ED02C52613}" type="pres">
      <dgm:prSet presAssocID="{556E97EB-1249-487B-B4B7-4DD60E4085D8}" presName="hierChild5" presStyleCnt="0"/>
      <dgm:spPr/>
    </dgm:pt>
    <dgm:pt modelId="{2AF58D33-E771-4E98-90B2-027581BC619D}" type="pres">
      <dgm:prSet presAssocID="{55D1F5AD-F23C-4A9C-88A4-4AF470E7A978}" presName="Name37" presStyleLbl="parChTrans1D3" presStyleIdx="4" presStyleCnt="7"/>
      <dgm:spPr/>
      <dgm:t>
        <a:bodyPr/>
        <a:lstStyle/>
        <a:p>
          <a:endParaRPr lang="ru-RU"/>
        </a:p>
      </dgm:t>
    </dgm:pt>
    <dgm:pt modelId="{74AFEA1E-3ECC-44DF-B38E-90DD1BFF3B29}" type="pres">
      <dgm:prSet presAssocID="{E1D4B038-6F55-45AA-9863-0C2F6A507F83}" presName="hierRoot2" presStyleCnt="0">
        <dgm:presLayoutVars>
          <dgm:hierBranch val="init"/>
        </dgm:presLayoutVars>
      </dgm:prSet>
      <dgm:spPr/>
    </dgm:pt>
    <dgm:pt modelId="{5070A2CE-7109-4C48-A1AB-147ECE727B27}" type="pres">
      <dgm:prSet presAssocID="{E1D4B038-6F55-45AA-9863-0C2F6A507F83}" presName="rootComposite" presStyleCnt="0"/>
      <dgm:spPr/>
    </dgm:pt>
    <dgm:pt modelId="{0A8E1A28-CBC9-4733-A2A8-3FF096C60387}" type="pres">
      <dgm:prSet presAssocID="{E1D4B038-6F55-45AA-9863-0C2F6A507F83}" presName="rootText" presStyleLbl="node3" presStyleIdx="4" presStyleCnt="7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952FA1-9A22-41B0-96DA-ED604BA8DC5B}" type="pres">
      <dgm:prSet presAssocID="{E1D4B038-6F55-45AA-9863-0C2F6A507F83}" presName="rootConnector" presStyleLbl="node3" presStyleIdx="4" presStyleCnt="7"/>
      <dgm:spPr/>
      <dgm:t>
        <a:bodyPr/>
        <a:lstStyle/>
        <a:p>
          <a:endParaRPr lang="ru-RU"/>
        </a:p>
      </dgm:t>
    </dgm:pt>
    <dgm:pt modelId="{DEBAED2A-17AC-45B5-B7B3-B942D82EE22E}" type="pres">
      <dgm:prSet presAssocID="{E1D4B038-6F55-45AA-9863-0C2F6A507F83}" presName="hierChild4" presStyleCnt="0"/>
      <dgm:spPr/>
    </dgm:pt>
    <dgm:pt modelId="{75D56B4C-16FC-40FA-B9CC-3AE360250C99}" type="pres">
      <dgm:prSet presAssocID="{E1D4B038-6F55-45AA-9863-0C2F6A507F83}" presName="hierChild5" presStyleCnt="0"/>
      <dgm:spPr/>
    </dgm:pt>
    <dgm:pt modelId="{50105F9E-ADE5-4B0F-885B-971DC0AF2DC9}" type="pres">
      <dgm:prSet presAssocID="{0623124E-A2AF-4246-A63A-1516BE026654}" presName="Name37" presStyleLbl="parChTrans1D3" presStyleIdx="5" presStyleCnt="7"/>
      <dgm:spPr/>
      <dgm:t>
        <a:bodyPr/>
        <a:lstStyle/>
        <a:p>
          <a:endParaRPr lang="ru-RU"/>
        </a:p>
      </dgm:t>
    </dgm:pt>
    <dgm:pt modelId="{C7955F62-6BFD-4F44-8BFF-58AB1FF4B070}" type="pres">
      <dgm:prSet presAssocID="{0FB7CF7D-72DB-49C4-8152-3B21F0C4EAFF}" presName="hierRoot2" presStyleCnt="0">
        <dgm:presLayoutVars>
          <dgm:hierBranch val="init"/>
        </dgm:presLayoutVars>
      </dgm:prSet>
      <dgm:spPr/>
    </dgm:pt>
    <dgm:pt modelId="{13065F69-41B1-4B7E-BEA4-17279040EEF7}" type="pres">
      <dgm:prSet presAssocID="{0FB7CF7D-72DB-49C4-8152-3B21F0C4EAFF}" presName="rootComposite" presStyleCnt="0"/>
      <dgm:spPr/>
    </dgm:pt>
    <dgm:pt modelId="{607563B5-7667-4629-9A44-8A4459256A16}" type="pres">
      <dgm:prSet presAssocID="{0FB7CF7D-72DB-49C4-8152-3B21F0C4EAFF}" presName="rootText" presStyleLbl="node3" presStyleIdx="5" presStyleCnt="7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A0DAE7-620A-42D0-A01B-9BD875F73BF2}" type="pres">
      <dgm:prSet presAssocID="{0FB7CF7D-72DB-49C4-8152-3B21F0C4EAFF}" presName="rootConnector" presStyleLbl="node3" presStyleIdx="5" presStyleCnt="7"/>
      <dgm:spPr/>
      <dgm:t>
        <a:bodyPr/>
        <a:lstStyle/>
        <a:p>
          <a:endParaRPr lang="ru-RU"/>
        </a:p>
      </dgm:t>
    </dgm:pt>
    <dgm:pt modelId="{BAE91472-CEB2-4F88-B990-AB64AACEF508}" type="pres">
      <dgm:prSet presAssocID="{0FB7CF7D-72DB-49C4-8152-3B21F0C4EAFF}" presName="hierChild4" presStyleCnt="0"/>
      <dgm:spPr/>
    </dgm:pt>
    <dgm:pt modelId="{7A2615CC-4A70-47B8-9C11-7F5EC5544638}" type="pres">
      <dgm:prSet presAssocID="{0FB7CF7D-72DB-49C4-8152-3B21F0C4EAFF}" presName="hierChild5" presStyleCnt="0"/>
      <dgm:spPr/>
    </dgm:pt>
    <dgm:pt modelId="{1C5C0343-D56A-40FC-A96F-271B85DBE818}" type="pres">
      <dgm:prSet presAssocID="{88902613-1718-4DE8-BF0D-51F4867759D9}" presName="hierChild5" presStyleCnt="0"/>
      <dgm:spPr/>
    </dgm:pt>
    <dgm:pt modelId="{A147810C-98B0-4B83-8271-390303A284FA}" type="pres">
      <dgm:prSet presAssocID="{1574ABF3-FC1C-4D8A-82F2-8C1819EF401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1137F21C-55E8-4602-A1D3-20182E09451A}" type="pres">
      <dgm:prSet presAssocID="{703429A7-1B72-4CF5-B82A-F919759DD76C}" presName="hierRoot2" presStyleCnt="0">
        <dgm:presLayoutVars>
          <dgm:hierBranch val="init"/>
        </dgm:presLayoutVars>
      </dgm:prSet>
      <dgm:spPr/>
    </dgm:pt>
    <dgm:pt modelId="{60E715EC-D6F6-4CFA-BACA-C5F4AC0EBAD8}" type="pres">
      <dgm:prSet presAssocID="{703429A7-1B72-4CF5-B82A-F919759DD76C}" presName="rootComposite" presStyleCnt="0"/>
      <dgm:spPr/>
    </dgm:pt>
    <dgm:pt modelId="{64B10175-95A9-4FFE-A642-ADF8ECA356EC}" type="pres">
      <dgm:prSet presAssocID="{703429A7-1B72-4CF5-B82A-F919759DD76C}" presName="rootText" presStyleLbl="node2" presStyleIdx="2" presStyleCnt="3" custScaleX="94285" custScaleY="57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E02694-B6F8-4E11-9D23-6F2431A12CB7}" type="pres">
      <dgm:prSet presAssocID="{703429A7-1B72-4CF5-B82A-F919759DD76C}" presName="rootConnector" presStyleLbl="node2" presStyleIdx="2" presStyleCnt="3"/>
      <dgm:spPr/>
      <dgm:t>
        <a:bodyPr/>
        <a:lstStyle/>
        <a:p>
          <a:endParaRPr lang="ru-RU"/>
        </a:p>
      </dgm:t>
    </dgm:pt>
    <dgm:pt modelId="{94630683-0915-405E-9F24-B2972A0EF25D}" type="pres">
      <dgm:prSet presAssocID="{703429A7-1B72-4CF5-B82A-F919759DD76C}" presName="hierChild4" presStyleCnt="0"/>
      <dgm:spPr/>
    </dgm:pt>
    <dgm:pt modelId="{74F1F940-913F-4736-B157-8F9A2CD6608B}" type="pres">
      <dgm:prSet presAssocID="{852AE9B6-81F3-4E50-AD27-D5A22686C47E}" presName="Name37" presStyleLbl="parChTrans1D3" presStyleIdx="6" presStyleCnt="7"/>
      <dgm:spPr/>
      <dgm:t>
        <a:bodyPr/>
        <a:lstStyle/>
        <a:p>
          <a:endParaRPr lang="ru-RU"/>
        </a:p>
      </dgm:t>
    </dgm:pt>
    <dgm:pt modelId="{39B32E01-481B-4B0F-806C-A839D6341F51}" type="pres">
      <dgm:prSet presAssocID="{98C2DF25-312B-4713-97E2-6E3F96DCDD4E}" presName="hierRoot2" presStyleCnt="0">
        <dgm:presLayoutVars>
          <dgm:hierBranch val="init"/>
        </dgm:presLayoutVars>
      </dgm:prSet>
      <dgm:spPr/>
    </dgm:pt>
    <dgm:pt modelId="{64E0F169-9A90-4D28-9882-9EE017D12AA5}" type="pres">
      <dgm:prSet presAssocID="{98C2DF25-312B-4713-97E2-6E3F96DCDD4E}" presName="rootComposite" presStyleCnt="0"/>
      <dgm:spPr/>
    </dgm:pt>
    <dgm:pt modelId="{6EFB21DE-67CF-4F53-86EE-F3FCEA7170F4}" type="pres">
      <dgm:prSet presAssocID="{98C2DF25-312B-4713-97E2-6E3F96DCDD4E}" presName="rootText" presStyleLbl="node3" presStyleIdx="6" presStyleCnt="7" custScaleX="94285" custScaleY="1142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AC9DDA-EC40-4100-BB21-EE1F95311107}" type="pres">
      <dgm:prSet presAssocID="{98C2DF25-312B-4713-97E2-6E3F96DCDD4E}" presName="rootConnector" presStyleLbl="node3" presStyleIdx="6" presStyleCnt="7"/>
      <dgm:spPr/>
      <dgm:t>
        <a:bodyPr/>
        <a:lstStyle/>
        <a:p>
          <a:endParaRPr lang="ru-RU"/>
        </a:p>
      </dgm:t>
    </dgm:pt>
    <dgm:pt modelId="{B46921BD-6EFC-4932-B914-D93993187C8A}" type="pres">
      <dgm:prSet presAssocID="{98C2DF25-312B-4713-97E2-6E3F96DCDD4E}" presName="hierChild4" presStyleCnt="0"/>
      <dgm:spPr/>
    </dgm:pt>
    <dgm:pt modelId="{1C3BEF8B-A4B6-4B86-9D3A-7CA24CD8B81B}" type="pres">
      <dgm:prSet presAssocID="{98C2DF25-312B-4713-97E2-6E3F96DCDD4E}" presName="hierChild5" presStyleCnt="0"/>
      <dgm:spPr/>
    </dgm:pt>
    <dgm:pt modelId="{FD545EA4-F93F-4A38-8908-FEFD0922DCC0}" type="pres">
      <dgm:prSet presAssocID="{703429A7-1B72-4CF5-B82A-F919759DD76C}" presName="hierChild5" presStyleCnt="0"/>
      <dgm:spPr/>
    </dgm:pt>
    <dgm:pt modelId="{14C3ACB2-0EBD-4E48-A7AF-12693D197BB3}" type="pres">
      <dgm:prSet presAssocID="{8838738C-DD40-48FF-A1C5-4E574E1CE4AE}" presName="hierChild3" presStyleCnt="0"/>
      <dgm:spPr/>
    </dgm:pt>
  </dgm:ptLst>
  <dgm:cxnLst>
    <dgm:cxn modelId="{497DBB78-E9AC-47BA-82D9-7245316B428B}" type="presOf" srcId="{48260642-360A-41AA-A2DC-99C4944E2FC3}" destId="{4FDF8242-C356-4F7A-B5CA-A69D9B25BE5E}" srcOrd="0" destOrd="0" presId="urn:microsoft.com/office/officeart/2005/8/layout/orgChart1"/>
    <dgm:cxn modelId="{02D86060-91E9-4756-B035-E05219771DFB}" type="presOf" srcId="{88902613-1718-4DE8-BF0D-51F4867759D9}" destId="{0108D0FA-5956-48C9-8575-720BDBF46F0A}" srcOrd="1" destOrd="0" presId="urn:microsoft.com/office/officeart/2005/8/layout/orgChart1"/>
    <dgm:cxn modelId="{66C366FE-691E-42DD-806E-D94B25D310CF}" type="presOf" srcId="{2152FB3D-004C-4149-9C1F-635C907B525F}" destId="{76D63341-C5BF-41C6-8923-C16BF4F03EDC}" srcOrd="1" destOrd="0" presId="urn:microsoft.com/office/officeart/2005/8/layout/orgChart1"/>
    <dgm:cxn modelId="{B681FA3C-B6B6-444E-A5EA-D1EFAF53BDB5}" type="presOf" srcId="{1496E8C5-DB0A-40C5-B6B6-DABB626F1293}" destId="{212F0CF5-1EF0-4BD0-96AD-0194E6B86ECB}" srcOrd="0" destOrd="0" presId="urn:microsoft.com/office/officeart/2005/8/layout/orgChart1"/>
    <dgm:cxn modelId="{1E71FA98-65E8-4FFD-A216-71BAA30F7EFA}" srcId="{88902613-1718-4DE8-BF0D-51F4867759D9}" destId="{E1D4B038-6F55-45AA-9863-0C2F6A507F83}" srcOrd="1" destOrd="0" parTransId="{55D1F5AD-F23C-4A9C-88A4-4AF470E7A978}" sibTransId="{9B516659-A169-4C4A-B53D-5C0960CAF065}"/>
    <dgm:cxn modelId="{A6C2D718-0AC6-4E4A-8771-168823F51E9D}" type="presOf" srcId="{703429A7-1B72-4CF5-B82A-F919759DD76C}" destId="{48E02694-B6F8-4E11-9D23-6F2431A12CB7}" srcOrd="1" destOrd="0" presId="urn:microsoft.com/office/officeart/2005/8/layout/orgChart1"/>
    <dgm:cxn modelId="{84275042-C647-48C8-A23A-195F6D848528}" srcId="{08960487-A6EA-45E2-80D6-9CA4D615EDC8}" destId="{8838738C-DD40-48FF-A1C5-4E574E1CE4AE}" srcOrd="0" destOrd="0" parTransId="{EAE7BA9D-69CC-47DF-9506-DDF0982D047F}" sibTransId="{532C1BEC-CFA5-4533-8D6F-34384E12615E}"/>
    <dgm:cxn modelId="{3F3E06F9-0482-41E1-8649-674EAF52EE7D}" type="presOf" srcId="{5921B73C-59D9-45EE-A23F-CFA004AA1E50}" destId="{CCF4C3A8-EE99-4A95-97A1-AD57FDE65BAB}" srcOrd="1" destOrd="0" presId="urn:microsoft.com/office/officeart/2005/8/layout/orgChart1"/>
    <dgm:cxn modelId="{004E4BA7-514A-4330-96A2-D02AF6C9D865}" type="presOf" srcId="{55D1F5AD-F23C-4A9C-88A4-4AF470E7A978}" destId="{2AF58D33-E771-4E98-90B2-027581BC619D}" srcOrd="0" destOrd="0" presId="urn:microsoft.com/office/officeart/2005/8/layout/orgChart1"/>
    <dgm:cxn modelId="{8502156A-CA6B-4CB7-9A75-931A0A4D08CC}" srcId="{291FF4C1-0E8B-4E73-87ED-16D28E7C5F69}" destId="{2152FB3D-004C-4149-9C1F-635C907B525F}" srcOrd="2" destOrd="0" parTransId="{9331748A-0374-403F-B3D4-0C50656AC2D4}" sibTransId="{806C3613-F4FD-453F-870B-590D2A9FDF26}"/>
    <dgm:cxn modelId="{DDC5634C-A1E5-4AD5-8277-5FE91C3D3DD8}" type="presOf" srcId="{8838738C-DD40-48FF-A1C5-4E574E1CE4AE}" destId="{2C4AA0F4-4EFE-484D-8573-6A021AC0D9AC}" srcOrd="1" destOrd="0" presId="urn:microsoft.com/office/officeart/2005/8/layout/orgChart1"/>
    <dgm:cxn modelId="{8E14FC34-E34D-41CB-95A5-9C4DAD84474A}" type="presOf" srcId="{2152FB3D-004C-4149-9C1F-635C907B525F}" destId="{54A3E321-C04A-49AA-8CB1-9292139E9218}" srcOrd="0" destOrd="0" presId="urn:microsoft.com/office/officeart/2005/8/layout/orgChart1"/>
    <dgm:cxn modelId="{31AAC4FA-54D2-43F0-A9D0-A57F92971380}" srcId="{8838738C-DD40-48FF-A1C5-4E574E1CE4AE}" destId="{88902613-1718-4DE8-BF0D-51F4867759D9}" srcOrd="1" destOrd="0" parTransId="{1496E8C5-DB0A-40C5-B6B6-DABB626F1293}" sibTransId="{A0C055D7-79A3-45C6-AC7C-5E63FE109C3A}"/>
    <dgm:cxn modelId="{E03B3DFC-945B-4852-9587-5B7BD35B1DF4}" type="presOf" srcId="{0FB7CF7D-72DB-49C4-8152-3B21F0C4EAFF}" destId="{607563B5-7667-4629-9A44-8A4459256A16}" srcOrd="0" destOrd="0" presId="urn:microsoft.com/office/officeart/2005/8/layout/orgChart1"/>
    <dgm:cxn modelId="{88CA1AE7-3D2D-4903-AE1F-60329165ECC8}" type="presOf" srcId="{556E97EB-1249-487B-B4B7-4DD60E4085D8}" destId="{F8098ADB-DBF0-483F-8B94-34D174151AD5}" srcOrd="1" destOrd="0" presId="urn:microsoft.com/office/officeart/2005/8/layout/orgChart1"/>
    <dgm:cxn modelId="{FD3A375B-6FC8-4E51-B6ED-8F77EA585960}" srcId="{8838738C-DD40-48FF-A1C5-4E574E1CE4AE}" destId="{291FF4C1-0E8B-4E73-87ED-16D28E7C5F69}" srcOrd="0" destOrd="0" parTransId="{794F47FC-C2BE-4D87-A9AF-7749DB4C8AE5}" sibTransId="{8D501165-5F10-4389-B90E-5F7501FA6A0E}"/>
    <dgm:cxn modelId="{8623F9E6-FD09-420F-90B1-77E1A7E2B8A5}" type="presOf" srcId="{386A9923-417A-4F83-9452-B624B11197A6}" destId="{A6E16A27-203B-4D91-AADE-BEF60D5AA722}" srcOrd="0" destOrd="0" presId="urn:microsoft.com/office/officeart/2005/8/layout/orgChart1"/>
    <dgm:cxn modelId="{0A9ED121-1F45-4270-AFA4-97D476628650}" type="presOf" srcId="{0623124E-A2AF-4246-A63A-1516BE026654}" destId="{50105F9E-ADE5-4B0F-885B-971DC0AF2DC9}" srcOrd="0" destOrd="0" presId="urn:microsoft.com/office/officeart/2005/8/layout/orgChart1"/>
    <dgm:cxn modelId="{B6434D02-ACD3-4589-801D-2F307F504643}" type="presOf" srcId="{794F47FC-C2BE-4D87-A9AF-7749DB4C8AE5}" destId="{FF1B0559-3F8C-4FC6-A612-1366762E0382}" srcOrd="0" destOrd="0" presId="urn:microsoft.com/office/officeart/2005/8/layout/orgChart1"/>
    <dgm:cxn modelId="{DE218D35-33F9-4943-BC27-2032A65D519B}" type="presOf" srcId="{291FF4C1-0E8B-4E73-87ED-16D28E7C5F69}" destId="{1F594B21-1C28-42E7-A7B8-413F372DFF58}" srcOrd="0" destOrd="0" presId="urn:microsoft.com/office/officeart/2005/8/layout/orgChart1"/>
    <dgm:cxn modelId="{4E1240D3-C9F0-4AE5-AF88-22741581D2F9}" srcId="{8838738C-DD40-48FF-A1C5-4E574E1CE4AE}" destId="{703429A7-1B72-4CF5-B82A-F919759DD76C}" srcOrd="2" destOrd="0" parTransId="{1574ABF3-FC1C-4D8A-82F2-8C1819EF4017}" sibTransId="{40AC1BAC-9550-4BFE-91BE-BB178C302171}"/>
    <dgm:cxn modelId="{3B184E9B-0ACD-4315-8FC4-A040354CD7E6}" type="presOf" srcId="{9331748A-0374-403F-B3D4-0C50656AC2D4}" destId="{E4941525-8687-4DEF-BF9D-215D5AB918EA}" srcOrd="0" destOrd="0" presId="urn:microsoft.com/office/officeart/2005/8/layout/orgChart1"/>
    <dgm:cxn modelId="{572331AB-D99B-4638-BA21-E215F0C849EA}" type="presOf" srcId="{96A6A5A4-7450-4F51-826B-334880FB5C7B}" destId="{DB4832E7-3450-45E4-9D46-8020D48AA735}" srcOrd="1" destOrd="0" presId="urn:microsoft.com/office/officeart/2005/8/layout/orgChart1"/>
    <dgm:cxn modelId="{644090F5-C7EB-4C84-8D82-3B0F267FDF87}" type="presOf" srcId="{8838738C-DD40-48FF-A1C5-4E574E1CE4AE}" destId="{58C08BAD-8E6D-4B54-B5A4-C9A9412B767A}" srcOrd="0" destOrd="0" presId="urn:microsoft.com/office/officeart/2005/8/layout/orgChart1"/>
    <dgm:cxn modelId="{474B614F-9D57-423D-8BBC-185B39A4473E}" type="presOf" srcId="{556E97EB-1249-487B-B4B7-4DD60E4085D8}" destId="{EE23CB92-DCCF-45CF-97B0-C2E9650C3597}" srcOrd="0" destOrd="0" presId="urn:microsoft.com/office/officeart/2005/8/layout/orgChart1"/>
    <dgm:cxn modelId="{A3916585-4C13-4B70-BD06-B163A91FAD5D}" srcId="{703429A7-1B72-4CF5-B82A-F919759DD76C}" destId="{98C2DF25-312B-4713-97E2-6E3F96DCDD4E}" srcOrd="0" destOrd="0" parTransId="{852AE9B6-81F3-4E50-AD27-D5A22686C47E}" sibTransId="{381826D3-0B6B-4624-BFE7-D40E0D10AB19}"/>
    <dgm:cxn modelId="{1BDE1DA2-0921-43E0-9601-AD7BEF995CDE}" type="presOf" srcId="{08960487-A6EA-45E2-80D6-9CA4D615EDC8}" destId="{312C9BDF-CE1D-47B4-B467-95E9C4C99AEE}" srcOrd="0" destOrd="0" presId="urn:microsoft.com/office/officeart/2005/8/layout/orgChart1"/>
    <dgm:cxn modelId="{49DF2427-8D89-4193-ABE8-715FF270E14C}" type="presOf" srcId="{98C2DF25-312B-4713-97E2-6E3F96DCDD4E}" destId="{6EFB21DE-67CF-4F53-86EE-F3FCEA7170F4}" srcOrd="0" destOrd="0" presId="urn:microsoft.com/office/officeart/2005/8/layout/orgChart1"/>
    <dgm:cxn modelId="{A172FF05-144A-4EE1-83ED-A86AD36F7861}" type="presOf" srcId="{A6BC1D8F-F82D-4632-8DF3-3123C750689F}" destId="{1F276EA5-0CFF-4044-8B72-772A59A46ACB}" srcOrd="0" destOrd="0" presId="urn:microsoft.com/office/officeart/2005/8/layout/orgChart1"/>
    <dgm:cxn modelId="{C411656F-4C1F-4BCA-8621-6C103FB318B2}" type="presOf" srcId="{96A6A5A4-7450-4F51-826B-334880FB5C7B}" destId="{E9B68A6E-29E0-4A58-B63A-4476D936322C}" srcOrd="0" destOrd="0" presId="urn:microsoft.com/office/officeart/2005/8/layout/orgChart1"/>
    <dgm:cxn modelId="{A73AFCE7-2340-4D9E-8FA7-B18CEBB0782C}" srcId="{291FF4C1-0E8B-4E73-87ED-16D28E7C5F69}" destId="{5921B73C-59D9-45EE-A23F-CFA004AA1E50}" srcOrd="1" destOrd="0" parTransId="{386A9923-417A-4F83-9452-B624B11197A6}" sibTransId="{1E388FAA-E741-4876-A41D-758260B37B53}"/>
    <dgm:cxn modelId="{A3EAB809-F880-43F2-9D68-77A401A0AA48}" srcId="{291FF4C1-0E8B-4E73-87ED-16D28E7C5F69}" destId="{96A6A5A4-7450-4F51-826B-334880FB5C7B}" srcOrd="0" destOrd="0" parTransId="{A6BC1D8F-F82D-4632-8DF3-3123C750689F}" sibTransId="{D3012DBE-847B-41C9-A618-3A09CCCA8BE6}"/>
    <dgm:cxn modelId="{2FA1901B-6C27-414B-B0C5-459E3C661430}" type="presOf" srcId="{98C2DF25-312B-4713-97E2-6E3F96DCDD4E}" destId="{9DAC9DDA-EC40-4100-BB21-EE1F95311107}" srcOrd="1" destOrd="0" presId="urn:microsoft.com/office/officeart/2005/8/layout/orgChart1"/>
    <dgm:cxn modelId="{43A89DBA-E355-4BE8-9D18-25C09F4140CB}" type="presOf" srcId="{291FF4C1-0E8B-4E73-87ED-16D28E7C5F69}" destId="{0104AF25-E9AF-44EC-A97B-F2EE4E73BAC5}" srcOrd="1" destOrd="0" presId="urn:microsoft.com/office/officeart/2005/8/layout/orgChart1"/>
    <dgm:cxn modelId="{88765FA0-3689-4786-B446-A6F3C0B7B614}" type="presOf" srcId="{5921B73C-59D9-45EE-A23F-CFA004AA1E50}" destId="{CF5720B7-B9A8-4AFC-80F6-27C8FD00AAA0}" srcOrd="0" destOrd="0" presId="urn:microsoft.com/office/officeart/2005/8/layout/orgChart1"/>
    <dgm:cxn modelId="{1F08A90D-BB2F-4CC5-8C11-143C95DCE0D2}" type="presOf" srcId="{88902613-1718-4DE8-BF0D-51F4867759D9}" destId="{38E16C02-98C9-4F77-842A-F72BB3A1D87B}" srcOrd="0" destOrd="0" presId="urn:microsoft.com/office/officeart/2005/8/layout/orgChart1"/>
    <dgm:cxn modelId="{CD9F7CD8-F042-44A8-AD05-98568E39A590}" type="presOf" srcId="{703429A7-1B72-4CF5-B82A-F919759DD76C}" destId="{64B10175-95A9-4FFE-A642-ADF8ECA356EC}" srcOrd="0" destOrd="0" presId="urn:microsoft.com/office/officeart/2005/8/layout/orgChart1"/>
    <dgm:cxn modelId="{84E28904-7BC7-45EC-9320-11C6EA96F0EC}" type="presOf" srcId="{1574ABF3-FC1C-4D8A-82F2-8C1819EF4017}" destId="{A147810C-98B0-4B83-8271-390303A284FA}" srcOrd="0" destOrd="0" presId="urn:microsoft.com/office/officeart/2005/8/layout/orgChart1"/>
    <dgm:cxn modelId="{967E41D8-BD96-4038-B50E-CA7A30DE2C62}" type="presOf" srcId="{852AE9B6-81F3-4E50-AD27-D5A22686C47E}" destId="{74F1F940-913F-4736-B157-8F9A2CD6608B}" srcOrd="0" destOrd="0" presId="urn:microsoft.com/office/officeart/2005/8/layout/orgChart1"/>
    <dgm:cxn modelId="{EAE8C08C-7B9C-4E14-9B27-5C935E9C303C}" srcId="{88902613-1718-4DE8-BF0D-51F4867759D9}" destId="{556E97EB-1249-487B-B4B7-4DD60E4085D8}" srcOrd="0" destOrd="0" parTransId="{48260642-360A-41AA-A2DC-99C4944E2FC3}" sibTransId="{480409FE-91A6-45D2-9DED-C16755FAA70F}"/>
    <dgm:cxn modelId="{5CB91ADE-35C7-4D49-A578-E3F7A8E64D44}" type="presOf" srcId="{E1D4B038-6F55-45AA-9863-0C2F6A507F83}" destId="{0A8E1A28-CBC9-4733-A2A8-3FF096C60387}" srcOrd="0" destOrd="0" presId="urn:microsoft.com/office/officeart/2005/8/layout/orgChart1"/>
    <dgm:cxn modelId="{B38E7025-0145-4884-B7A1-EDE96E782C2C}" type="presOf" srcId="{0FB7CF7D-72DB-49C4-8152-3B21F0C4EAFF}" destId="{CBA0DAE7-620A-42D0-A01B-9BD875F73BF2}" srcOrd="1" destOrd="0" presId="urn:microsoft.com/office/officeart/2005/8/layout/orgChart1"/>
    <dgm:cxn modelId="{627B88E0-516C-4C0B-ABA7-C8BE31393A11}" type="presOf" srcId="{E1D4B038-6F55-45AA-9863-0C2F6A507F83}" destId="{30952FA1-9A22-41B0-96DA-ED604BA8DC5B}" srcOrd="1" destOrd="0" presId="urn:microsoft.com/office/officeart/2005/8/layout/orgChart1"/>
    <dgm:cxn modelId="{D9C355E3-11F3-4A93-9205-34A235FA107E}" srcId="{88902613-1718-4DE8-BF0D-51F4867759D9}" destId="{0FB7CF7D-72DB-49C4-8152-3B21F0C4EAFF}" srcOrd="2" destOrd="0" parTransId="{0623124E-A2AF-4246-A63A-1516BE026654}" sibTransId="{239D42F7-C6D3-4428-A4C1-A2C9A29E94D9}"/>
    <dgm:cxn modelId="{C4FC5DF0-B91F-4B9C-93BC-8196810FAEA5}" type="presParOf" srcId="{312C9BDF-CE1D-47B4-B467-95E9C4C99AEE}" destId="{8575FF1D-DC38-41C4-AF6E-6598E9C8FE69}" srcOrd="0" destOrd="0" presId="urn:microsoft.com/office/officeart/2005/8/layout/orgChart1"/>
    <dgm:cxn modelId="{1B0C12E7-CFF6-4022-90A9-055FD577B116}" type="presParOf" srcId="{8575FF1D-DC38-41C4-AF6E-6598E9C8FE69}" destId="{07F7C0E8-B305-48B9-BE3A-7C25206E8B73}" srcOrd="0" destOrd="0" presId="urn:microsoft.com/office/officeart/2005/8/layout/orgChart1"/>
    <dgm:cxn modelId="{B15FC0B5-6E82-484A-A438-C79351D0A0F3}" type="presParOf" srcId="{07F7C0E8-B305-48B9-BE3A-7C25206E8B73}" destId="{58C08BAD-8E6D-4B54-B5A4-C9A9412B767A}" srcOrd="0" destOrd="0" presId="urn:microsoft.com/office/officeart/2005/8/layout/orgChart1"/>
    <dgm:cxn modelId="{9A65C79F-6FFE-457F-9E56-726B2C4B6CF4}" type="presParOf" srcId="{07F7C0E8-B305-48B9-BE3A-7C25206E8B73}" destId="{2C4AA0F4-4EFE-484D-8573-6A021AC0D9AC}" srcOrd="1" destOrd="0" presId="urn:microsoft.com/office/officeart/2005/8/layout/orgChart1"/>
    <dgm:cxn modelId="{9B5BDDB9-8FE3-4D62-BB1C-028378B74B05}" type="presParOf" srcId="{8575FF1D-DC38-41C4-AF6E-6598E9C8FE69}" destId="{0A9367A1-0905-49DF-B952-8BF99CC49808}" srcOrd="1" destOrd="0" presId="urn:microsoft.com/office/officeart/2005/8/layout/orgChart1"/>
    <dgm:cxn modelId="{CB0655B6-53C2-4F39-BED5-A39ADD0CDF9D}" type="presParOf" srcId="{0A9367A1-0905-49DF-B952-8BF99CC49808}" destId="{FF1B0559-3F8C-4FC6-A612-1366762E0382}" srcOrd="0" destOrd="0" presId="urn:microsoft.com/office/officeart/2005/8/layout/orgChart1"/>
    <dgm:cxn modelId="{282D11BF-C440-41B6-BCB8-179F3687381C}" type="presParOf" srcId="{0A9367A1-0905-49DF-B952-8BF99CC49808}" destId="{CE59209B-325F-4AD8-882A-C28013A8A0DE}" srcOrd="1" destOrd="0" presId="urn:microsoft.com/office/officeart/2005/8/layout/orgChart1"/>
    <dgm:cxn modelId="{455D1F94-66EA-40A7-906F-E7C9C6A391B6}" type="presParOf" srcId="{CE59209B-325F-4AD8-882A-C28013A8A0DE}" destId="{5D38517C-C9B4-4003-A370-BC3A38181553}" srcOrd="0" destOrd="0" presId="urn:microsoft.com/office/officeart/2005/8/layout/orgChart1"/>
    <dgm:cxn modelId="{BCBF8D97-3A24-49D7-BC85-D7B3BBD54C55}" type="presParOf" srcId="{5D38517C-C9B4-4003-A370-BC3A38181553}" destId="{1F594B21-1C28-42E7-A7B8-413F372DFF58}" srcOrd="0" destOrd="0" presId="urn:microsoft.com/office/officeart/2005/8/layout/orgChart1"/>
    <dgm:cxn modelId="{D094943C-7474-4CFB-AF6E-AB0118506CFE}" type="presParOf" srcId="{5D38517C-C9B4-4003-A370-BC3A38181553}" destId="{0104AF25-E9AF-44EC-A97B-F2EE4E73BAC5}" srcOrd="1" destOrd="0" presId="urn:microsoft.com/office/officeart/2005/8/layout/orgChart1"/>
    <dgm:cxn modelId="{C78FC5B5-42D2-4780-8648-756AE67BA84F}" type="presParOf" srcId="{CE59209B-325F-4AD8-882A-C28013A8A0DE}" destId="{46C33A7C-7E88-44AE-ACFF-66689142AEB7}" srcOrd="1" destOrd="0" presId="urn:microsoft.com/office/officeart/2005/8/layout/orgChart1"/>
    <dgm:cxn modelId="{77595876-8FC4-4B57-8710-B377696F67B8}" type="presParOf" srcId="{46C33A7C-7E88-44AE-ACFF-66689142AEB7}" destId="{1F276EA5-0CFF-4044-8B72-772A59A46ACB}" srcOrd="0" destOrd="0" presId="urn:microsoft.com/office/officeart/2005/8/layout/orgChart1"/>
    <dgm:cxn modelId="{5FDCB0F8-0005-4A16-8746-80BCBC926AD1}" type="presParOf" srcId="{46C33A7C-7E88-44AE-ACFF-66689142AEB7}" destId="{8D195706-07D2-434A-9C7A-BE227FF7E769}" srcOrd="1" destOrd="0" presId="urn:microsoft.com/office/officeart/2005/8/layout/orgChart1"/>
    <dgm:cxn modelId="{82454863-EA87-4B5D-9D2C-0E7B85516537}" type="presParOf" srcId="{8D195706-07D2-434A-9C7A-BE227FF7E769}" destId="{3F34233A-483D-4FF7-B4A2-FA566A5EA185}" srcOrd="0" destOrd="0" presId="urn:microsoft.com/office/officeart/2005/8/layout/orgChart1"/>
    <dgm:cxn modelId="{17C283B1-59B7-4488-A163-DC6BD54AECE3}" type="presParOf" srcId="{3F34233A-483D-4FF7-B4A2-FA566A5EA185}" destId="{E9B68A6E-29E0-4A58-B63A-4476D936322C}" srcOrd="0" destOrd="0" presId="urn:microsoft.com/office/officeart/2005/8/layout/orgChart1"/>
    <dgm:cxn modelId="{93533087-7080-45B8-B2BF-0457F8260DB2}" type="presParOf" srcId="{3F34233A-483D-4FF7-B4A2-FA566A5EA185}" destId="{DB4832E7-3450-45E4-9D46-8020D48AA735}" srcOrd="1" destOrd="0" presId="urn:microsoft.com/office/officeart/2005/8/layout/orgChart1"/>
    <dgm:cxn modelId="{4DF5F7A8-5C6F-4E10-B6AC-D8A70D3405D2}" type="presParOf" srcId="{8D195706-07D2-434A-9C7A-BE227FF7E769}" destId="{BD1AAA76-5C5F-44B0-AA24-A10BD84878F1}" srcOrd="1" destOrd="0" presId="urn:microsoft.com/office/officeart/2005/8/layout/orgChart1"/>
    <dgm:cxn modelId="{CA5FBFDB-95A8-4697-9D6C-F04DDB0865F1}" type="presParOf" srcId="{8D195706-07D2-434A-9C7A-BE227FF7E769}" destId="{42729934-057F-40E3-830A-4FC8F208B64A}" srcOrd="2" destOrd="0" presId="urn:microsoft.com/office/officeart/2005/8/layout/orgChart1"/>
    <dgm:cxn modelId="{6B7A43DC-6322-405C-A904-3A55F670D591}" type="presParOf" srcId="{46C33A7C-7E88-44AE-ACFF-66689142AEB7}" destId="{A6E16A27-203B-4D91-AADE-BEF60D5AA722}" srcOrd="2" destOrd="0" presId="urn:microsoft.com/office/officeart/2005/8/layout/orgChart1"/>
    <dgm:cxn modelId="{BEE63C57-9104-4504-AD26-AA82374710BE}" type="presParOf" srcId="{46C33A7C-7E88-44AE-ACFF-66689142AEB7}" destId="{D60AA2D3-13F8-435E-A3A1-2827194E20AD}" srcOrd="3" destOrd="0" presId="urn:microsoft.com/office/officeart/2005/8/layout/orgChart1"/>
    <dgm:cxn modelId="{4966049C-94A8-44A5-8CAD-42170242990A}" type="presParOf" srcId="{D60AA2D3-13F8-435E-A3A1-2827194E20AD}" destId="{57D01E0A-5BE6-4A41-8B05-89A3BC0847AA}" srcOrd="0" destOrd="0" presId="urn:microsoft.com/office/officeart/2005/8/layout/orgChart1"/>
    <dgm:cxn modelId="{076C0F02-4904-4793-8E7E-EFBEC5236DAF}" type="presParOf" srcId="{57D01E0A-5BE6-4A41-8B05-89A3BC0847AA}" destId="{CF5720B7-B9A8-4AFC-80F6-27C8FD00AAA0}" srcOrd="0" destOrd="0" presId="urn:microsoft.com/office/officeart/2005/8/layout/orgChart1"/>
    <dgm:cxn modelId="{8A1ABFEE-BA21-4FF5-B855-4C0735D1CB9B}" type="presParOf" srcId="{57D01E0A-5BE6-4A41-8B05-89A3BC0847AA}" destId="{CCF4C3A8-EE99-4A95-97A1-AD57FDE65BAB}" srcOrd="1" destOrd="0" presId="urn:microsoft.com/office/officeart/2005/8/layout/orgChart1"/>
    <dgm:cxn modelId="{B2203252-420F-4277-8E12-FD8A9083203B}" type="presParOf" srcId="{D60AA2D3-13F8-435E-A3A1-2827194E20AD}" destId="{4DFDA99F-7808-42BA-80AF-3F6BD1E01517}" srcOrd="1" destOrd="0" presId="urn:microsoft.com/office/officeart/2005/8/layout/orgChart1"/>
    <dgm:cxn modelId="{E56ECE89-0E45-4022-A0FD-B4F431F4028A}" type="presParOf" srcId="{D60AA2D3-13F8-435E-A3A1-2827194E20AD}" destId="{D4A01834-F514-400F-9D82-AC1EF11DF8E4}" srcOrd="2" destOrd="0" presId="urn:microsoft.com/office/officeart/2005/8/layout/orgChart1"/>
    <dgm:cxn modelId="{C541730E-1FEF-43A9-BFEA-65BB82F456B6}" type="presParOf" srcId="{46C33A7C-7E88-44AE-ACFF-66689142AEB7}" destId="{E4941525-8687-4DEF-BF9D-215D5AB918EA}" srcOrd="4" destOrd="0" presId="urn:microsoft.com/office/officeart/2005/8/layout/orgChart1"/>
    <dgm:cxn modelId="{31DDFA36-3AEA-4C2C-8D58-F1E55E972083}" type="presParOf" srcId="{46C33A7C-7E88-44AE-ACFF-66689142AEB7}" destId="{9A0DF3E9-217C-4BE1-8B84-2166671CCEDD}" srcOrd="5" destOrd="0" presId="urn:microsoft.com/office/officeart/2005/8/layout/orgChart1"/>
    <dgm:cxn modelId="{75BECADA-CBF3-4D6A-8307-AFA7AC6178A0}" type="presParOf" srcId="{9A0DF3E9-217C-4BE1-8B84-2166671CCEDD}" destId="{951D337C-FD56-4D81-B3EA-7A3F196013C1}" srcOrd="0" destOrd="0" presId="urn:microsoft.com/office/officeart/2005/8/layout/orgChart1"/>
    <dgm:cxn modelId="{35B9AF53-F5ED-444B-9646-6631F3B69A40}" type="presParOf" srcId="{951D337C-FD56-4D81-B3EA-7A3F196013C1}" destId="{54A3E321-C04A-49AA-8CB1-9292139E9218}" srcOrd="0" destOrd="0" presId="urn:microsoft.com/office/officeart/2005/8/layout/orgChart1"/>
    <dgm:cxn modelId="{20240551-62CC-41BC-9E3F-1BFB86DEF951}" type="presParOf" srcId="{951D337C-FD56-4D81-B3EA-7A3F196013C1}" destId="{76D63341-C5BF-41C6-8923-C16BF4F03EDC}" srcOrd="1" destOrd="0" presId="urn:microsoft.com/office/officeart/2005/8/layout/orgChart1"/>
    <dgm:cxn modelId="{5D4FD953-7C0A-42F9-AB80-CFBBC0A0E971}" type="presParOf" srcId="{9A0DF3E9-217C-4BE1-8B84-2166671CCEDD}" destId="{A32A0E8A-AC6B-4BCF-BF74-BC9429610ECD}" srcOrd="1" destOrd="0" presId="urn:microsoft.com/office/officeart/2005/8/layout/orgChart1"/>
    <dgm:cxn modelId="{EC22D7B8-51E9-40F2-944A-544C7C3661BC}" type="presParOf" srcId="{9A0DF3E9-217C-4BE1-8B84-2166671CCEDD}" destId="{6EB991F6-E32C-43EC-8082-CD035694C14F}" srcOrd="2" destOrd="0" presId="urn:microsoft.com/office/officeart/2005/8/layout/orgChart1"/>
    <dgm:cxn modelId="{B92B7FB9-8283-4B65-BA7B-EDA784347534}" type="presParOf" srcId="{CE59209B-325F-4AD8-882A-C28013A8A0DE}" destId="{3251A355-1EF8-4166-ABE7-B1FF996AF845}" srcOrd="2" destOrd="0" presId="urn:microsoft.com/office/officeart/2005/8/layout/orgChart1"/>
    <dgm:cxn modelId="{CCC07881-DAB7-4447-AA3C-D20EF2530EF5}" type="presParOf" srcId="{0A9367A1-0905-49DF-B952-8BF99CC49808}" destId="{212F0CF5-1EF0-4BD0-96AD-0194E6B86ECB}" srcOrd="2" destOrd="0" presId="urn:microsoft.com/office/officeart/2005/8/layout/orgChart1"/>
    <dgm:cxn modelId="{A39A0190-FB89-472E-A8C2-A1BB85316C42}" type="presParOf" srcId="{0A9367A1-0905-49DF-B952-8BF99CC49808}" destId="{CB4C249F-6DF7-4B8B-9A9F-0F5AA13352E4}" srcOrd="3" destOrd="0" presId="urn:microsoft.com/office/officeart/2005/8/layout/orgChart1"/>
    <dgm:cxn modelId="{09607BBC-299A-42A2-B7CA-E26733B0E3B6}" type="presParOf" srcId="{CB4C249F-6DF7-4B8B-9A9F-0F5AA13352E4}" destId="{91A93CB8-DA8B-4B8C-8327-FC9E990ACFCE}" srcOrd="0" destOrd="0" presId="urn:microsoft.com/office/officeart/2005/8/layout/orgChart1"/>
    <dgm:cxn modelId="{05047892-355C-4A46-BFBA-D615D51A7C43}" type="presParOf" srcId="{91A93CB8-DA8B-4B8C-8327-FC9E990ACFCE}" destId="{38E16C02-98C9-4F77-842A-F72BB3A1D87B}" srcOrd="0" destOrd="0" presId="urn:microsoft.com/office/officeart/2005/8/layout/orgChart1"/>
    <dgm:cxn modelId="{9BE79852-1CE0-4520-AEF7-4268FCB1AFC3}" type="presParOf" srcId="{91A93CB8-DA8B-4B8C-8327-FC9E990ACFCE}" destId="{0108D0FA-5956-48C9-8575-720BDBF46F0A}" srcOrd="1" destOrd="0" presId="urn:microsoft.com/office/officeart/2005/8/layout/orgChart1"/>
    <dgm:cxn modelId="{65AB5489-D240-42AA-8515-ABF38AF8D42E}" type="presParOf" srcId="{CB4C249F-6DF7-4B8B-9A9F-0F5AA13352E4}" destId="{76D35166-716A-4426-951B-734181A7C501}" srcOrd="1" destOrd="0" presId="urn:microsoft.com/office/officeart/2005/8/layout/orgChart1"/>
    <dgm:cxn modelId="{4FDE90E8-2874-476E-B70D-B01785B9E3AA}" type="presParOf" srcId="{76D35166-716A-4426-951B-734181A7C501}" destId="{4FDF8242-C356-4F7A-B5CA-A69D9B25BE5E}" srcOrd="0" destOrd="0" presId="urn:microsoft.com/office/officeart/2005/8/layout/orgChart1"/>
    <dgm:cxn modelId="{9FF5D2A2-97E3-4B2D-9BA9-FA4841B5E3F6}" type="presParOf" srcId="{76D35166-716A-4426-951B-734181A7C501}" destId="{590DEE66-E879-4DA8-90AF-64D8B047C6D0}" srcOrd="1" destOrd="0" presId="urn:microsoft.com/office/officeart/2005/8/layout/orgChart1"/>
    <dgm:cxn modelId="{2B8E36F9-309E-4365-8BFE-56FFEB66D37A}" type="presParOf" srcId="{590DEE66-E879-4DA8-90AF-64D8B047C6D0}" destId="{F5568D87-0ABB-4EE2-B7A4-08FE6991F18A}" srcOrd="0" destOrd="0" presId="urn:microsoft.com/office/officeart/2005/8/layout/orgChart1"/>
    <dgm:cxn modelId="{E06E0AAB-2DB7-4F90-857C-D0CBD2B42160}" type="presParOf" srcId="{F5568D87-0ABB-4EE2-B7A4-08FE6991F18A}" destId="{EE23CB92-DCCF-45CF-97B0-C2E9650C3597}" srcOrd="0" destOrd="0" presId="urn:microsoft.com/office/officeart/2005/8/layout/orgChart1"/>
    <dgm:cxn modelId="{13A1CB9F-8748-426D-B64E-1C670B252886}" type="presParOf" srcId="{F5568D87-0ABB-4EE2-B7A4-08FE6991F18A}" destId="{F8098ADB-DBF0-483F-8B94-34D174151AD5}" srcOrd="1" destOrd="0" presId="urn:microsoft.com/office/officeart/2005/8/layout/orgChart1"/>
    <dgm:cxn modelId="{6B01EC5C-6CAB-41B8-820A-A9B4BAB636B7}" type="presParOf" srcId="{590DEE66-E879-4DA8-90AF-64D8B047C6D0}" destId="{33BFE581-71E6-4421-A699-750C26ABF6EB}" srcOrd="1" destOrd="0" presId="urn:microsoft.com/office/officeart/2005/8/layout/orgChart1"/>
    <dgm:cxn modelId="{85AFDE41-0EFD-4721-ACAD-7635739BB020}" type="presParOf" srcId="{590DEE66-E879-4DA8-90AF-64D8B047C6D0}" destId="{F9144EB0-DCD4-4E17-8F27-12ED02C52613}" srcOrd="2" destOrd="0" presId="urn:microsoft.com/office/officeart/2005/8/layout/orgChart1"/>
    <dgm:cxn modelId="{58DF1B16-D12F-47E2-ACF6-F77C15F6D7A8}" type="presParOf" srcId="{76D35166-716A-4426-951B-734181A7C501}" destId="{2AF58D33-E771-4E98-90B2-027581BC619D}" srcOrd="2" destOrd="0" presId="urn:microsoft.com/office/officeart/2005/8/layout/orgChart1"/>
    <dgm:cxn modelId="{CF09B98F-921C-485E-9F8C-748DA0D0C4BD}" type="presParOf" srcId="{76D35166-716A-4426-951B-734181A7C501}" destId="{74AFEA1E-3ECC-44DF-B38E-90DD1BFF3B29}" srcOrd="3" destOrd="0" presId="urn:microsoft.com/office/officeart/2005/8/layout/orgChart1"/>
    <dgm:cxn modelId="{27E51255-1C57-43DA-8218-E0208DCFEF35}" type="presParOf" srcId="{74AFEA1E-3ECC-44DF-B38E-90DD1BFF3B29}" destId="{5070A2CE-7109-4C48-A1AB-147ECE727B27}" srcOrd="0" destOrd="0" presId="urn:microsoft.com/office/officeart/2005/8/layout/orgChart1"/>
    <dgm:cxn modelId="{584A5534-5DC1-4080-82B6-D6AF3E63A4E1}" type="presParOf" srcId="{5070A2CE-7109-4C48-A1AB-147ECE727B27}" destId="{0A8E1A28-CBC9-4733-A2A8-3FF096C60387}" srcOrd="0" destOrd="0" presId="urn:microsoft.com/office/officeart/2005/8/layout/orgChart1"/>
    <dgm:cxn modelId="{EB11B34F-7E4F-4C03-9C6F-52FDE633394C}" type="presParOf" srcId="{5070A2CE-7109-4C48-A1AB-147ECE727B27}" destId="{30952FA1-9A22-41B0-96DA-ED604BA8DC5B}" srcOrd="1" destOrd="0" presId="urn:microsoft.com/office/officeart/2005/8/layout/orgChart1"/>
    <dgm:cxn modelId="{EC45A96D-848A-4A44-9B43-593E85FA5244}" type="presParOf" srcId="{74AFEA1E-3ECC-44DF-B38E-90DD1BFF3B29}" destId="{DEBAED2A-17AC-45B5-B7B3-B942D82EE22E}" srcOrd="1" destOrd="0" presId="urn:microsoft.com/office/officeart/2005/8/layout/orgChart1"/>
    <dgm:cxn modelId="{780DD845-3CB3-4F4F-BC58-F93835508B5C}" type="presParOf" srcId="{74AFEA1E-3ECC-44DF-B38E-90DD1BFF3B29}" destId="{75D56B4C-16FC-40FA-B9CC-3AE360250C99}" srcOrd="2" destOrd="0" presId="urn:microsoft.com/office/officeart/2005/8/layout/orgChart1"/>
    <dgm:cxn modelId="{A14AE172-7032-4A50-9AFB-7489D3C41625}" type="presParOf" srcId="{76D35166-716A-4426-951B-734181A7C501}" destId="{50105F9E-ADE5-4B0F-885B-971DC0AF2DC9}" srcOrd="4" destOrd="0" presId="urn:microsoft.com/office/officeart/2005/8/layout/orgChart1"/>
    <dgm:cxn modelId="{654DF8E4-BBD6-4E9A-A3F1-FCD5D6E56ED6}" type="presParOf" srcId="{76D35166-716A-4426-951B-734181A7C501}" destId="{C7955F62-6BFD-4F44-8BFF-58AB1FF4B070}" srcOrd="5" destOrd="0" presId="urn:microsoft.com/office/officeart/2005/8/layout/orgChart1"/>
    <dgm:cxn modelId="{4B7D498D-FA32-47B3-9A53-CFF2EB84CE7E}" type="presParOf" srcId="{C7955F62-6BFD-4F44-8BFF-58AB1FF4B070}" destId="{13065F69-41B1-4B7E-BEA4-17279040EEF7}" srcOrd="0" destOrd="0" presId="urn:microsoft.com/office/officeart/2005/8/layout/orgChart1"/>
    <dgm:cxn modelId="{91E11E4C-88A4-49A8-80E4-47392ACB117D}" type="presParOf" srcId="{13065F69-41B1-4B7E-BEA4-17279040EEF7}" destId="{607563B5-7667-4629-9A44-8A4459256A16}" srcOrd="0" destOrd="0" presId="urn:microsoft.com/office/officeart/2005/8/layout/orgChart1"/>
    <dgm:cxn modelId="{689AC769-0789-4F2E-A31D-7CA37A7A7677}" type="presParOf" srcId="{13065F69-41B1-4B7E-BEA4-17279040EEF7}" destId="{CBA0DAE7-620A-42D0-A01B-9BD875F73BF2}" srcOrd="1" destOrd="0" presId="urn:microsoft.com/office/officeart/2005/8/layout/orgChart1"/>
    <dgm:cxn modelId="{8FA239FB-B1F5-4CAC-B150-E95337A4F65C}" type="presParOf" srcId="{C7955F62-6BFD-4F44-8BFF-58AB1FF4B070}" destId="{BAE91472-CEB2-4F88-B990-AB64AACEF508}" srcOrd="1" destOrd="0" presId="urn:microsoft.com/office/officeart/2005/8/layout/orgChart1"/>
    <dgm:cxn modelId="{2CF2148B-7C4D-40C7-A39D-9C69BF42CA9F}" type="presParOf" srcId="{C7955F62-6BFD-4F44-8BFF-58AB1FF4B070}" destId="{7A2615CC-4A70-47B8-9C11-7F5EC5544638}" srcOrd="2" destOrd="0" presId="urn:microsoft.com/office/officeart/2005/8/layout/orgChart1"/>
    <dgm:cxn modelId="{9A314116-0487-4AD1-BB69-E30AF7E5AB0A}" type="presParOf" srcId="{CB4C249F-6DF7-4B8B-9A9F-0F5AA13352E4}" destId="{1C5C0343-D56A-40FC-A96F-271B85DBE818}" srcOrd="2" destOrd="0" presId="urn:microsoft.com/office/officeart/2005/8/layout/orgChart1"/>
    <dgm:cxn modelId="{BE5B2E77-ACA3-495C-B01A-3C21EC840213}" type="presParOf" srcId="{0A9367A1-0905-49DF-B952-8BF99CC49808}" destId="{A147810C-98B0-4B83-8271-390303A284FA}" srcOrd="4" destOrd="0" presId="urn:microsoft.com/office/officeart/2005/8/layout/orgChart1"/>
    <dgm:cxn modelId="{110C5DD6-FCF7-44F3-A428-75AB9FC7EA50}" type="presParOf" srcId="{0A9367A1-0905-49DF-B952-8BF99CC49808}" destId="{1137F21C-55E8-4602-A1D3-20182E09451A}" srcOrd="5" destOrd="0" presId="urn:microsoft.com/office/officeart/2005/8/layout/orgChart1"/>
    <dgm:cxn modelId="{7ECC2E64-840C-403B-85AA-3B8D6F39FEA1}" type="presParOf" srcId="{1137F21C-55E8-4602-A1D3-20182E09451A}" destId="{60E715EC-D6F6-4CFA-BACA-C5F4AC0EBAD8}" srcOrd="0" destOrd="0" presId="urn:microsoft.com/office/officeart/2005/8/layout/orgChart1"/>
    <dgm:cxn modelId="{3888F338-D5DB-4322-9F36-DF1B9FB604CF}" type="presParOf" srcId="{60E715EC-D6F6-4CFA-BACA-C5F4AC0EBAD8}" destId="{64B10175-95A9-4FFE-A642-ADF8ECA356EC}" srcOrd="0" destOrd="0" presId="urn:microsoft.com/office/officeart/2005/8/layout/orgChart1"/>
    <dgm:cxn modelId="{CC1AB4F1-D9F4-4171-9F34-57312E8E9583}" type="presParOf" srcId="{60E715EC-D6F6-4CFA-BACA-C5F4AC0EBAD8}" destId="{48E02694-B6F8-4E11-9D23-6F2431A12CB7}" srcOrd="1" destOrd="0" presId="urn:microsoft.com/office/officeart/2005/8/layout/orgChart1"/>
    <dgm:cxn modelId="{2237A3BC-1960-48EA-976F-D34273459B4E}" type="presParOf" srcId="{1137F21C-55E8-4602-A1D3-20182E09451A}" destId="{94630683-0915-405E-9F24-B2972A0EF25D}" srcOrd="1" destOrd="0" presId="urn:microsoft.com/office/officeart/2005/8/layout/orgChart1"/>
    <dgm:cxn modelId="{35CB368C-90F9-44DD-9D1B-4E1F8A498F13}" type="presParOf" srcId="{94630683-0915-405E-9F24-B2972A0EF25D}" destId="{74F1F940-913F-4736-B157-8F9A2CD6608B}" srcOrd="0" destOrd="0" presId="urn:microsoft.com/office/officeart/2005/8/layout/orgChart1"/>
    <dgm:cxn modelId="{DF7BA7E3-9568-43D3-90A3-A95D6984C5F3}" type="presParOf" srcId="{94630683-0915-405E-9F24-B2972A0EF25D}" destId="{39B32E01-481B-4B0F-806C-A839D6341F51}" srcOrd="1" destOrd="0" presId="urn:microsoft.com/office/officeart/2005/8/layout/orgChart1"/>
    <dgm:cxn modelId="{5FE85C00-002E-4A18-871F-92AF7F6E327E}" type="presParOf" srcId="{39B32E01-481B-4B0F-806C-A839D6341F51}" destId="{64E0F169-9A90-4D28-9882-9EE017D12AA5}" srcOrd="0" destOrd="0" presId="urn:microsoft.com/office/officeart/2005/8/layout/orgChart1"/>
    <dgm:cxn modelId="{C63AB825-982C-405E-9AFC-300C3430D6E7}" type="presParOf" srcId="{64E0F169-9A90-4D28-9882-9EE017D12AA5}" destId="{6EFB21DE-67CF-4F53-86EE-F3FCEA7170F4}" srcOrd="0" destOrd="0" presId="urn:microsoft.com/office/officeart/2005/8/layout/orgChart1"/>
    <dgm:cxn modelId="{DE2F7FE8-C7CE-4801-A81D-8C8B8794F23C}" type="presParOf" srcId="{64E0F169-9A90-4D28-9882-9EE017D12AA5}" destId="{9DAC9DDA-EC40-4100-BB21-EE1F95311107}" srcOrd="1" destOrd="0" presId="urn:microsoft.com/office/officeart/2005/8/layout/orgChart1"/>
    <dgm:cxn modelId="{FB70B3EE-84FE-4190-A664-49ED78C87CEC}" type="presParOf" srcId="{39B32E01-481B-4B0F-806C-A839D6341F51}" destId="{B46921BD-6EFC-4932-B914-D93993187C8A}" srcOrd="1" destOrd="0" presId="urn:microsoft.com/office/officeart/2005/8/layout/orgChart1"/>
    <dgm:cxn modelId="{7677E1C8-DE11-4E20-821B-E91B509DB05D}" type="presParOf" srcId="{39B32E01-481B-4B0F-806C-A839D6341F51}" destId="{1C3BEF8B-A4B6-4B86-9D3A-7CA24CD8B81B}" srcOrd="2" destOrd="0" presId="urn:microsoft.com/office/officeart/2005/8/layout/orgChart1"/>
    <dgm:cxn modelId="{F7807946-F767-43A2-846A-306821703A7F}" type="presParOf" srcId="{1137F21C-55E8-4602-A1D3-20182E09451A}" destId="{FD545EA4-F93F-4A38-8908-FEFD0922DCC0}" srcOrd="2" destOrd="0" presId="urn:microsoft.com/office/officeart/2005/8/layout/orgChart1"/>
    <dgm:cxn modelId="{55229008-1FD7-4264-A90A-8A70D5E1735C}" type="presParOf" srcId="{8575FF1D-DC38-41C4-AF6E-6598E9C8FE69}" destId="{14C3ACB2-0EBD-4E48-A7AF-12693D197BB3}" srcOrd="2" destOrd="0" presId="urn:microsoft.com/office/officeart/2005/8/layout/orgChart1"/>
  </dgm:cxnLst>
  <dgm:bg>
    <a:solidFill>
      <a:schemeClr val="bg1"/>
    </a:solidFill>
  </dgm:bg>
  <dgm:whole>
    <a:ln>
      <a:solidFill>
        <a:schemeClr val="accent4">
          <a:lumMod val="60000"/>
          <a:lumOff val="4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1F940-913F-4736-B157-8F9A2CD6608B}">
      <dsp:nvSpPr>
        <dsp:cNvPr id="0" name=""/>
        <dsp:cNvSpPr/>
      </dsp:nvSpPr>
      <dsp:spPr>
        <a:xfrm>
          <a:off x="5190862" y="1926146"/>
          <a:ext cx="272620" cy="955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5214"/>
              </a:lnTo>
              <a:lnTo>
                <a:pt x="272620" y="9552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47810C-98B0-4B83-8271-390303A284FA}">
      <dsp:nvSpPr>
        <dsp:cNvPr id="0" name=""/>
        <dsp:cNvSpPr/>
      </dsp:nvSpPr>
      <dsp:spPr>
        <a:xfrm>
          <a:off x="3596285" y="964845"/>
          <a:ext cx="2321564" cy="404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01"/>
              </a:lnTo>
              <a:lnTo>
                <a:pt x="2321564" y="202401"/>
              </a:lnTo>
              <a:lnTo>
                <a:pt x="2321564" y="40480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05F9E-ADE5-4B0F-885B-971DC0AF2DC9}">
      <dsp:nvSpPr>
        <dsp:cNvPr id="0" name=""/>
        <dsp:cNvSpPr/>
      </dsp:nvSpPr>
      <dsp:spPr>
        <a:xfrm>
          <a:off x="2968590" y="1926146"/>
          <a:ext cx="272620" cy="2605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654"/>
              </a:lnTo>
              <a:lnTo>
                <a:pt x="272620" y="260565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F58D33-E771-4E98-90B2-027581BC619D}">
      <dsp:nvSpPr>
        <dsp:cNvPr id="0" name=""/>
        <dsp:cNvSpPr/>
      </dsp:nvSpPr>
      <dsp:spPr>
        <a:xfrm>
          <a:off x="2968590" y="1926146"/>
          <a:ext cx="272620" cy="1644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353"/>
              </a:lnTo>
              <a:lnTo>
                <a:pt x="272620" y="164435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F8242-C356-4F7A-B5CA-A69D9B25BE5E}">
      <dsp:nvSpPr>
        <dsp:cNvPr id="0" name=""/>
        <dsp:cNvSpPr/>
      </dsp:nvSpPr>
      <dsp:spPr>
        <a:xfrm>
          <a:off x="2968590" y="1926146"/>
          <a:ext cx="272620" cy="6830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051"/>
              </a:lnTo>
              <a:lnTo>
                <a:pt x="272620" y="68305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F0CF5-1EF0-4BD0-96AD-0194E6B86ECB}">
      <dsp:nvSpPr>
        <dsp:cNvPr id="0" name=""/>
        <dsp:cNvSpPr/>
      </dsp:nvSpPr>
      <dsp:spPr>
        <a:xfrm>
          <a:off x="3596285" y="964845"/>
          <a:ext cx="99292" cy="404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01"/>
              </a:lnTo>
              <a:lnTo>
                <a:pt x="99292" y="202401"/>
              </a:lnTo>
              <a:lnTo>
                <a:pt x="99292" y="40480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941525-8687-4DEF-BF9D-215D5AB918EA}">
      <dsp:nvSpPr>
        <dsp:cNvPr id="0" name=""/>
        <dsp:cNvSpPr/>
      </dsp:nvSpPr>
      <dsp:spPr>
        <a:xfrm>
          <a:off x="567592" y="1926146"/>
          <a:ext cx="302408" cy="3867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7815"/>
              </a:lnTo>
              <a:lnTo>
                <a:pt x="302408" y="38678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16A27-203B-4D91-AADE-BEF60D5AA722}">
      <dsp:nvSpPr>
        <dsp:cNvPr id="0" name=""/>
        <dsp:cNvSpPr/>
      </dsp:nvSpPr>
      <dsp:spPr>
        <a:xfrm>
          <a:off x="567592" y="1926146"/>
          <a:ext cx="302408" cy="25227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2765"/>
              </a:lnTo>
              <a:lnTo>
                <a:pt x="302408" y="252276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76EA5-0CFF-4044-8B72-772A59A46ACB}">
      <dsp:nvSpPr>
        <dsp:cNvPr id="0" name=""/>
        <dsp:cNvSpPr/>
      </dsp:nvSpPr>
      <dsp:spPr>
        <a:xfrm>
          <a:off x="567592" y="1926146"/>
          <a:ext cx="302408" cy="1122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2258"/>
              </a:lnTo>
              <a:lnTo>
                <a:pt x="302408" y="112225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B0559-3F8C-4FC6-A612-1366762E0382}">
      <dsp:nvSpPr>
        <dsp:cNvPr id="0" name=""/>
        <dsp:cNvSpPr/>
      </dsp:nvSpPr>
      <dsp:spPr>
        <a:xfrm>
          <a:off x="1374014" y="964845"/>
          <a:ext cx="2222271" cy="404802"/>
        </a:xfrm>
        <a:custGeom>
          <a:avLst/>
          <a:gdLst/>
          <a:ahLst/>
          <a:cxnLst/>
          <a:rect l="0" t="0" r="0" b="0"/>
          <a:pathLst>
            <a:path>
              <a:moveTo>
                <a:pt x="2222271" y="0"/>
              </a:moveTo>
              <a:lnTo>
                <a:pt x="2222271" y="202401"/>
              </a:lnTo>
              <a:lnTo>
                <a:pt x="0" y="202401"/>
              </a:lnTo>
              <a:lnTo>
                <a:pt x="0" y="40480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C08BAD-8E6D-4B54-B5A4-C9A9412B767A}">
      <dsp:nvSpPr>
        <dsp:cNvPr id="0" name=""/>
        <dsp:cNvSpPr/>
      </dsp:nvSpPr>
      <dsp:spPr>
        <a:xfrm>
          <a:off x="158940" y="1029"/>
          <a:ext cx="6874691" cy="96381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Методы</a:t>
          </a:r>
          <a:r>
            <a:rPr lang="ru-RU" sz="1800" b="1" kern="1200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all" baseline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оценки конкурентоспособности</a:t>
          </a:r>
          <a:endParaRPr lang="ru-RU" sz="1800" b="1" kern="1200" cap="all" baseline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8940" y="1029"/>
        <a:ext cx="6874691" cy="963816"/>
      </dsp:txXfrm>
    </dsp:sp>
    <dsp:sp modelId="{1F594B21-1C28-42E7-A7B8-413F372DFF58}">
      <dsp:nvSpPr>
        <dsp:cNvPr id="0" name=""/>
        <dsp:cNvSpPr/>
      </dsp:nvSpPr>
      <dsp:spPr>
        <a:xfrm>
          <a:off x="365987" y="1369648"/>
          <a:ext cx="2016053" cy="55649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Сопоставительные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987" y="1369648"/>
        <a:ext cx="2016053" cy="556498"/>
      </dsp:txXfrm>
    </dsp:sp>
    <dsp:sp modelId="{E9B68A6E-29E0-4A58-B63A-4476D936322C}">
      <dsp:nvSpPr>
        <dsp:cNvPr id="0" name=""/>
        <dsp:cNvSpPr/>
      </dsp:nvSpPr>
      <dsp:spPr>
        <a:xfrm>
          <a:off x="870000" y="2330949"/>
          <a:ext cx="1817468" cy="1434910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приемы, построенные на анализе внутренней среды предприятия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0000" y="2330949"/>
        <a:ext cx="1817468" cy="1434910"/>
      </dsp:txXfrm>
    </dsp:sp>
    <dsp:sp modelId="{CF5720B7-B9A8-4AFC-80F6-27C8FD00AAA0}">
      <dsp:nvSpPr>
        <dsp:cNvPr id="0" name=""/>
        <dsp:cNvSpPr/>
      </dsp:nvSpPr>
      <dsp:spPr>
        <a:xfrm>
          <a:off x="870000" y="4170663"/>
          <a:ext cx="1817468" cy="55649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создание матрицы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0000" y="4170663"/>
        <a:ext cx="1817468" cy="556498"/>
      </dsp:txXfrm>
    </dsp:sp>
    <dsp:sp modelId="{54A3E321-C04A-49AA-8CB1-9292139E9218}">
      <dsp:nvSpPr>
        <dsp:cNvPr id="0" name=""/>
        <dsp:cNvSpPr/>
      </dsp:nvSpPr>
      <dsp:spPr>
        <a:xfrm>
          <a:off x="870000" y="5131964"/>
          <a:ext cx="1817468" cy="1323994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изучение предприятий на основании теории эффективной конкуренции.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0000" y="5131964"/>
        <a:ext cx="1817468" cy="1323994"/>
      </dsp:txXfrm>
    </dsp:sp>
    <dsp:sp modelId="{38E16C02-98C9-4F77-842A-F72BB3A1D87B}">
      <dsp:nvSpPr>
        <dsp:cNvPr id="0" name=""/>
        <dsp:cNvSpPr/>
      </dsp:nvSpPr>
      <dsp:spPr>
        <a:xfrm>
          <a:off x="2786843" y="1369648"/>
          <a:ext cx="1817468" cy="556498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Сравнительные 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86843" y="1369648"/>
        <a:ext cx="1817468" cy="556498"/>
      </dsp:txXfrm>
    </dsp:sp>
    <dsp:sp modelId="{EE23CB92-DCCF-45CF-97B0-C2E9650C3597}">
      <dsp:nvSpPr>
        <dsp:cNvPr id="0" name=""/>
        <dsp:cNvSpPr/>
      </dsp:nvSpPr>
      <dsp:spPr>
        <a:xfrm>
          <a:off x="3241211" y="2330949"/>
          <a:ext cx="1817468" cy="556498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SWOT-анализ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1211" y="2330949"/>
        <a:ext cx="1817468" cy="556498"/>
      </dsp:txXfrm>
    </dsp:sp>
    <dsp:sp modelId="{0A8E1A28-CBC9-4733-A2A8-3FF096C60387}">
      <dsp:nvSpPr>
        <dsp:cNvPr id="0" name=""/>
        <dsp:cNvSpPr/>
      </dsp:nvSpPr>
      <dsp:spPr>
        <a:xfrm>
          <a:off x="3241211" y="3292250"/>
          <a:ext cx="1817468" cy="556498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исследование по методу 4Р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1211" y="3292250"/>
        <a:ext cx="1817468" cy="556498"/>
      </dsp:txXfrm>
    </dsp:sp>
    <dsp:sp modelId="{607563B5-7667-4629-9A44-8A4459256A16}">
      <dsp:nvSpPr>
        <dsp:cNvPr id="0" name=""/>
        <dsp:cNvSpPr/>
      </dsp:nvSpPr>
      <dsp:spPr>
        <a:xfrm>
          <a:off x="3241211" y="4253551"/>
          <a:ext cx="1817468" cy="556498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прием Ж.Ж. 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Ламбена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1211" y="4253551"/>
        <a:ext cx="1817468" cy="556498"/>
      </dsp:txXfrm>
    </dsp:sp>
    <dsp:sp modelId="{64B10175-95A9-4FFE-A642-ADF8ECA356EC}">
      <dsp:nvSpPr>
        <dsp:cNvPr id="0" name=""/>
        <dsp:cNvSpPr/>
      </dsp:nvSpPr>
      <dsp:spPr>
        <a:xfrm>
          <a:off x="5009115" y="1369648"/>
          <a:ext cx="1817468" cy="556498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Коэффициентные 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09115" y="1369648"/>
        <a:ext cx="1817468" cy="556498"/>
      </dsp:txXfrm>
    </dsp:sp>
    <dsp:sp modelId="{6EFB21DE-67CF-4F53-86EE-F3FCEA7170F4}">
      <dsp:nvSpPr>
        <dsp:cNvPr id="0" name=""/>
        <dsp:cNvSpPr/>
      </dsp:nvSpPr>
      <dsp:spPr>
        <a:xfrm>
          <a:off x="5463482" y="2330949"/>
          <a:ext cx="1817468" cy="110082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accent4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вычислении числового выражения показателя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3482" y="2330949"/>
        <a:ext cx="1817468" cy="1100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70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76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26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74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78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4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224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61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02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47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66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98372-5B0F-4ED3-BFA4-93099B7EB399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0AC49-0239-4BF1-99A9-48AAD05085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981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конкурентоспособности туристического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148575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по методу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85854" y="0"/>
            <a:ext cx="7412181" cy="3477491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по методу 4Р основывается на сравнении основных факторов предприятия, влияющих на конкурентоспособность предприятия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продуктивности и объем каналов сбыта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продукта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эффективность продвижения товара на рынке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стоимость продукции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34" y="3333258"/>
            <a:ext cx="5115639" cy="352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85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Ж.Ж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Ламбена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8145" y="459754"/>
            <a:ext cx="1144385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Ж.Ж.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Ламбена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основывается на сравнительной оценке нескольких предприятий.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982" y="2769816"/>
            <a:ext cx="7153516" cy="352014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797188" y="1775752"/>
            <a:ext cx="6923757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реализуется при помощи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365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641436" cy="2470065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Многоугольник конкурентоспособности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929" y="202491"/>
            <a:ext cx="6061216" cy="644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59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повышения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16582" y="755112"/>
            <a:ext cx="7550727" cy="5639177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методам увеличения эффективности конкуренции относят: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объема выпуска продукции, в том числе, запуск производства новых товаров;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значительное повышение качества производимых товаров с незначительной динамикой цены реализации;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расходов на изготовление продукции;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бенчмаркинга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9" y="163438"/>
            <a:ext cx="2673926" cy="140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417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6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435" y="2339670"/>
            <a:ext cx="3851565" cy="241244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конкурентоспособности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свойства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0" y="373696"/>
            <a:ext cx="7606146" cy="1965973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выдерживать конкуренцию, противостоять ей</a:t>
            </a:r>
            <a:r>
              <a:rPr lang="ru-RU" sz="2800" b="1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10545" y="4484344"/>
            <a:ext cx="7232071" cy="5355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</a:rPr>
              <a:t>способность выдерживать конкуренцию в сравнении с аналогичными объектами на данном рынке;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10545" y="5475017"/>
            <a:ext cx="7232071" cy="9787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</a:rPr>
              <a:t>характеристику, которая выражает отличия развития данной фирмы от развития конкурентных фирм по степени удовлетворения своими товарами потребности людей и по эффективности производственной деятельности.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668982" y="3278044"/>
            <a:ext cx="7273634" cy="10168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altLang="ru-RU" dirty="0">
                <a:latin typeface="Times New Roman" panose="02020603050405020304" pitchFamily="18" charset="0"/>
              </a:rPr>
              <a:t>свойство объекта, характеризующееся степенью реального или потенциального удовлетворения им конкретной потребности по сравнению с аналогичными объектами, представленными на данном рынке;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87209" y="2579575"/>
            <a:ext cx="4573944" cy="3139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b="1" dirty="0">
                <a:latin typeface="Times New Roman" panose="02020603050405020304" pitchFamily="18" charset="0"/>
              </a:rPr>
              <a:t>Под конкурентоспособностью понимают: </a:t>
            </a:r>
          </a:p>
        </p:txBody>
      </p:sp>
    </p:spTree>
    <p:extLst>
      <p:ext uri="{BB962C8B-B14F-4D97-AF65-F5344CB8AC3E}">
        <p14:creationId xmlns:p14="http://schemas.microsoft.com/office/powerpoint/2010/main" val="12271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конкурентоспособности предприятия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44289" y="1098521"/>
            <a:ext cx="7536873" cy="2140321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Конкурентоспособность предприятия — комплексное понятие, которое обусловлено системой и качеством управления, качеством продукции, широтой и глубиной ассортимента, востребованного обществом или отдельными его членами, стабильным финансовым состоянием, способностью к инновациям, эффективным использованием ресурсов, целенаправленной работой с персоналом, уровнем системы товародвижения и сервиса, имиджем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фирмы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(А.Н. Захарова)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44290" y="3455862"/>
            <a:ext cx="7536873" cy="1508898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Конкурентоспособность предприятия — совокупность характеристик, включающих в себя: захваченную предприятием долю рынка, способность предприятия к производству, сбыту и развитию, способность высшего звена руководства к реализации поставленной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( А.П. Селезнев)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4544292" y="5040396"/>
            <a:ext cx="7536872" cy="16790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конкурентоспособностью предприятия подразумевается как реальная, так и потенциальная способность компании разрабатывать, изготовлять, сбывать и обслуживать в конкретных сегментах рынка конкурентоспособные изделия, то есть товары, превосходящие по качественно-ценовым параметрам аналоги и пользующиеся более приоритетным спросом у потребителей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(И.В. Сергеев)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90945" y="235170"/>
            <a:ext cx="11901055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Свойство товара, услуги, субъекта рыночных отношений выступать на рынке наравне с присутствующими там аналогичными товарами, услугами или конкурирующими субъектами рыночных отношений (М. Портер)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87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конкурентоспособности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1999" y="393908"/>
            <a:ext cx="7356766" cy="25986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 dirty="0" smtClean="0">
                <a:latin typeface="Times New Roman" panose="02020603050405020304" pitchFamily="18" charset="0"/>
              </a:rPr>
              <a:t>К коммерческим условиям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конкурентоспособности относят: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ценовые показатели;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показатели, характеризующие условия поставок и платежей за поставляемые товары;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показатели, характеризующие особенности действующей на рынке производителей и потребителей налоговой и таможенной системы;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показатели, отражающие степень ответственности продавцов за выполнение обязательств и гарантий. 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1998" y="3392337"/>
            <a:ext cx="7356766" cy="329320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организационным условиям относят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максимально возможного приближения продавцов товара к показателям, влияющим на снижение издержек обращения;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до места потребления не только крупным оптом-транзитом, но и мелкими партиями через складские предприятия;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грамотное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пользование транспортными уставами, кодексами, правилами перевозок, транспортными тарифами и другими основополагающими документами в этой области;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послепродажного сервиса, оказываемого потребителям с гарантийным и послегарантийным обслуживанием. </a:t>
            </a:r>
          </a:p>
        </p:txBody>
      </p:sp>
    </p:spTree>
    <p:extLst>
      <p:ext uri="{BB962C8B-B14F-4D97-AF65-F5344CB8AC3E}">
        <p14:creationId xmlns:p14="http://schemas.microsoft.com/office/powerpoint/2010/main" val="2341377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Концептуальная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взаимосвязи конкуренции в туризме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696692" y="360218"/>
            <a:ext cx="7176654" cy="6206837"/>
            <a:chOff x="0" y="0"/>
            <a:chExt cx="9178" cy="8099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78" cy="80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59" y="0"/>
              <a:ext cx="8278" cy="1798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498" y="2339"/>
              <a:ext cx="2880" cy="10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Мегаэкономика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мегауровне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259" y="359"/>
              <a:ext cx="2699" cy="89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Индустрия туризма</a:t>
              </a: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крупного географического </a:t>
              </a:r>
              <a:r>
                <a:rPr lang="ru-RU" sz="120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межстранового</a:t>
              </a:r>
              <a:r>
                <a:rPr lang="ru-R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региона</a:t>
              </a: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59" y="1980"/>
              <a:ext cx="8278" cy="1799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259" y="2339"/>
              <a:ext cx="2699" cy="896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Индустрия туризма</a:t>
              </a: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страны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679" y="359"/>
              <a:ext cx="2880" cy="10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Мегаэкономика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мегауровне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680" y="359"/>
              <a:ext cx="2877" cy="10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Мегаэкономика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мегауровне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4319" y="2339"/>
              <a:ext cx="3057" cy="10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Макроэкономика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макроуровне</a:t>
              </a:r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359" y="4140"/>
              <a:ext cx="8278" cy="1799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259" y="4499"/>
              <a:ext cx="2699" cy="896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Индустрия туризма</a:t>
              </a: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региона (дестинации)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4499" y="4499"/>
              <a:ext cx="2877" cy="10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Мезоэкономика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мезоуровне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540" y="6299"/>
              <a:ext cx="8277" cy="1799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439" y="6659"/>
              <a:ext cx="2701" cy="358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Предприятия туриндустрии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499" y="6659"/>
              <a:ext cx="3057" cy="10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Микроэкономика туризма</a:t>
              </a:r>
              <a:endParaRPr lang="ru-RU" sz="12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Конкуренция и конкурентоспособность на микроуровне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439" y="7378"/>
              <a:ext cx="2701" cy="358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Турпродукты</a:t>
              </a:r>
            </a:p>
          </p:txBody>
        </p:sp>
        <p:sp>
          <p:nvSpPr>
            <p:cNvPr id="21" name="AutoShape 19"/>
            <p:cNvSpPr>
              <a:spLocks noChangeArrowheads="1"/>
            </p:cNvSpPr>
            <p:nvPr/>
          </p:nvSpPr>
          <p:spPr bwMode="auto">
            <a:xfrm>
              <a:off x="2159" y="1259"/>
              <a:ext cx="539" cy="1078"/>
            </a:xfrm>
            <a:prstGeom prst="upDownArrow">
              <a:avLst>
                <a:gd name="adj1" fmla="val 50000"/>
                <a:gd name="adj2" fmla="val 39815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22" name="AutoShape 20"/>
            <p:cNvSpPr>
              <a:spLocks noChangeArrowheads="1"/>
            </p:cNvSpPr>
            <p:nvPr/>
          </p:nvSpPr>
          <p:spPr bwMode="auto">
            <a:xfrm>
              <a:off x="2159" y="3239"/>
              <a:ext cx="539" cy="1259"/>
            </a:xfrm>
            <a:prstGeom prst="upDownArrow">
              <a:avLst>
                <a:gd name="adj1" fmla="val 50000"/>
                <a:gd name="adj2" fmla="val 4650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23" name="AutoShape 21"/>
            <p:cNvSpPr>
              <a:spLocks noChangeArrowheads="1"/>
            </p:cNvSpPr>
            <p:nvPr/>
          </p:nvSpPr>
          <p:spPr bwMode="auto">
            <a:xfrm>
              <a:off x="2159" y="5399"/>
              <a:ext cx="539" cy="1259"/>
            </a:xfrm>
            <a:prstGeom prst="upDownArrow">
              <a:avLst>
                <a:gd name="adj1" fmla="val 50000"/>
                <a:gd name="adj2" fmla="val 4650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  <p:sp>
          <p:nvSpPr>
            <p:cNvPr id="24" name="AutoShape 22"/>
            <p:cNvSpPr>
              <a:spLocks noChangeArrowheads="1"/>
            </p:cNvSpPr>
            <p:nvPr/>
          </p:nvSpPr>
          <p:spPr bwMode="auto">
            <a:xfrm>
              <a:off x="2700" y="7019"/>
              <a:ext cx="178" cy="359"/>
            </a:xfrm>
            <a:prstGeom prst="upDownArrow">
              <a:avLst>
                <a:gd name="adj1" fmla="val 50000"/>
                <a:gd name="adj2" fmla="val 4015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1200"/>
            </a:p>
          </p:txBody>
        </p:sp>
      </p:grpSp>
    </p:spTree>
    <p:extLst>
      <p:ext uri="{BB962C8B-B14F-4D97-AF65-F5344CB8AC3E}">
        <p14:creationId xmlns:p14="http://schemas.microsoft.com/office/powerpoint/2010/main" val="97444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основных понятий теории конкуренции </a:t>
            </a:r>
            <a:b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туризме</a:t>
            </a: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4281056" y="180110"/>
            <a:ext cx="7910944" cy="6677890"/>
            <a:chOff x="0" y="0"/>
            <a:chExt cx="9538" cy="3598"/>
          </a:xfrm>
        </p:grpSpPr>
        <p:sp>
          <p:nvSpPr>
            <p:cNvPr id="5" name="Rectangle 24"/>
            <p:cNvSpPr>
              <a:spLocks noChangeArrowheads="1"/>
            </p:cNvSpPr>
            <p:nvPr/>
          </p:nvSpPr>
          <p:spPr bwMode="auto">
            <a:xfrm>
              <a:off x="0" y="0"/>
              <a:ext cx="9538" cy="3598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2000"/>
            </a:p>
          </p:txBody>
        </p: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178" y="718"/>
              <a:ext cx="4318" cy="1978"/>
              <a:chOff x="178" y="718"/>
              <a:chExt cx="4318" cy="1978"/>
            </a:xfrm>
          </p:grpSpPr>
          <p:sp>
            <p:nvSpPr>
              <p:cNvPr id="15" name="Text Box 26"/>
              <p:cNvSpPr txBox="1">
                <a:spLocks noChangeArrowheads="1"/>
              </p:cNvSpPr>
              <p:nvPr/>
            </p:nvSpPr>
            <p:spPr bwMode="auto">
              <a:xfrm>
                <a:off x="179" y="718"/>
                <a:ext cx="4317" cy="592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Конкурентоспособность</a:t>
                </a:r>
              </a:p>
            </p:txBody>
          </p:sp>
          <p:sp>
            <p:nvSpPr>
              <p:cNvPr id="16" name="Text Box 27"/>
              <p:cNvSpPr txBox="1">
                <a:spLocks noChangeArrowheads="1"/>
              </p:cNvSpPr>
              <p:nvPr/>
            </p:nvSpPr>
            <p:spPr bwMode="auto">
              <a:xfrm>
                <a:off x="179" y="1311"/>
                <a:ext cx="4317" cy="594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Конкурентная стратегия</a:t>
                </a:r>
              </a:p>
            </p:txBody>
          </p:sp>
          <p:sp>
            <p:nvSpPr>
              <p:cNvPr id="17" name="Text Box 28"/>
              <p:cNvSpPr txBox="1">
                <a:spLocks noChangeArrowheads="1"/>
              </p:cNvSpPr>
              <p:nvPr/>
            </p:nvSpPr>
            <p:spPr bwMode="auto">
              <a:xfrm>
                <a:off x="178" y="1907"/>
                <a:ext cx="2158" cy="789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 i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Конкурентные преимущества</a:t>
                </a:r>
                <a:endPara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8" name="Text Box 29"/>
              <p:cNvSpPr txBox="1">
                <a:spLocks noChangeArrowheads="1"/>
              </p:cNvSpPr>
              <p:nvPr/>
            </p:nvSpPr>
            <p:spPr bwMode="auto">
              <a:xfrm>
                <a:off x="2337" y="1906"/>
                <a:ext cx="2158" cy="788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 i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Конкурентные слабости</a:t>
                </a:r>
                <a:endPara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5040" y="718"/>
              <a:ext cx="4315" cy="1978"/>
              <a:chOff x="5040" y="718"/>
              <a:chExt cx="4315" cy="1978"/>
            </a:xfrm>
          </p:grpSpPr>
          <p:sp>
            <p:nvSpPr>
              <p:cNvPr id="11" name="Text Box 31"/>
              <p:cNvSpPr txBox="1">
                <a:spLocks noChangeArrowheads="1"/>
              </p:cNvSpPr>
              <p:nvPr/>
            </p:nvSpPr>
            <p:spPr bwMode="auto">
              <a:xfrm>
                <a:off x="5040" y="718"/>
                <a:ext cx="4315" cy="592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Конкурентоспособность</a:t>
                </a:r>
              </a:p>
            </p:txBody>
          </p:sp>
          <p:sp>
            <p:nvSpPr>
              <p:cNvPr id="12" name="Text Box 32"/>
              <p:cNvSpPr txBox="1">
                <a:spLocks noChangeArrowheads="1"/>
              </p:cNvSpPr>
              <p:nvPr/>
            </p:nvSpPr>
            <p:spPr bwMode="auto">
              <a:xfrm>
                <a:off x="5040" y="1311"/>
                <a:ext cx="4315" cy="594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Конкурентная стратегия</a:t>
                </a:r>
              </a:p>
            </p:txBody>
          </p:sp>
          <p:sp>
            <p:nvSpPr>
              <p:cNvPr id="13" name="Text Box 33"/>
              <p:cNvSpPr txBox="1">
                <a:spLocks noChangeArrowheads="1"/>
              </p:cNvSpPr>
              <p:nvPr/>
            </p:nvSpPr>
            <p:spPr bwMode="auto">
              <a:xfrm>
                <a:off x="5040" y="1907"/>
                <a:ext cx="2157" cy="789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 i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Конкурентные преимущества</a:t>
                </a:r>
                <a:endPara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" name="Text Box 34"/>
              <p:cNvSpPr txBox="1">
                <a:spLocks noChangeArrowheads="1"/>
              </p:cNvSpPr>
              <p:nvPr/>
            </p:nvSpPr>
            <p:spPr bwMode="auto">
              <a:xfrm>
                <a:off x="7198" y="1906"/>
                <a:ext cx="2157" cy="788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>
                <a:noAutofit/>
              </a:bodyPr>
              <a:lstStyle/>
              <a:p>
                <a:pPr algn="ctr">
                  <a:spcBef>
                    <a:spcPts val="1400"/>
                  </a:spcBef>
                  <a:spcAft>
                    <a:spcPts val="0"/>
                  </a:spcAft>
                </a:pPr>
                <a:r>
                  <a:rPr lang="ru-RU" sz="2000" i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Конкурентные слабости</a:t>
                </a:r>
                <a:endPara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8" name="AutoShape 35"/>
            <p:cNvSpPr>
              <a:spLocks noChangeArrowheads="1"/>
            </p:cNvSpPr>
            <p:nvPr/>
          </p:nvSpPr>
          <p:spPr bwMode="auto">
            <a:xfrm>
              <a:off x="4499" y="1619"/>
              <a:ext cx="539" cy="538"/>
            </a:xfrm>
            <a:prstGeom prst="leftRightArrow">
              <a:avLst>
                <a:gd name="adj1" fmla="val 50000"/>
                <a:gd name="adj2" fmla="val 1994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endParaRPr lang="ru-RU" sz="2000"/>
            </a:p>
          </p:txBody>
        </p:sp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5039" y="719"/>
              <a:ext cx="4318" cy="269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1908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20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КОНКУРЕНТ 2</a:t>
              </a:r>
            </a:p>
          </p:txBody>
        </p:sp>
        <p:sp>
          <p:nvSpPr>
            <p:cNvPr id="10" name="Text Box 37"/>
            <p:cNvSpPr txBox="1">
              <a:spLocks noChangeArrowheads="1"/>
            </p:cNvSpPr>
            <p:nvPr/>
          </p:nvSpPr>
          <p:spPr bwMode="auto">
            <a:xfrm>
              <a:off x="178" y="719"/>
              <a:ext cx="4318" cy="269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1908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  <a:p>
              <a:pPr algn="ctr">
                <a:spcBef>
                  <a:spcPts val="1400"/>
                </a:spcBef>
                <a:spcAft>
                  <a:spcPts val="0"/>
                </a:spcAft>
              </a:pPr>
              <a:r>
                <a:rPr lang="ru-RU" sz="2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КОНКУРЕНТ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5903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оценки конкурентоспособности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туристского предприятия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80259162"/>
              </p:ext>
            </p:extLst>
          </p:nvPr>
        </p:nvGraphicFramePr>
        <p:xfrm>
          <a:off x="4752108" y="262465"/>
          <a:ext cx="7439892" cy="6456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41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конкурентоспособности туристских предприятий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772" y="0"/>
            <a:ext cx="7700228" cy="694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14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SWOT-анализ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68478" y="179732"/>
            <a:ext cx="6766322" cy="1635213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SWOT-анализ представляет собой один из сравнительных методов исследования конкурентоспособности предприятий, в ходе которого выявляют самые сильные и слабые стороны нескольких компаний, оцениваемые следующими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667427"/>
              </p:ext>
            </p:extLst>
          </p:nvPr>
        </p:nvGraphicFramePr>
        <p:xfrm>
          <a:off x="4638621" y="2064327"/>
          <a:ext cx="7426036" cy="46880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2631">
                  <a:extLst>
                    <a:ext uri="{9D8B030D-6E8A-4147-A177-3AD203B41FA5}">
                      <a16:colId xmlns:a16="http://schemas.microsoft.com/office/drawing/2014/main" val="509901937"/>
                    </a:ext>
                  </a:extLst>
                </a:gridCol>
                <a:gridCol w="3713405">
                  <a:extLst>
                    <a:ext uri="{9D8B030D-6E8A-4147-A177-3AD203B41FA5}">
                      <a16:colId xmlns:a16="http://schemas.microsoft.com/office/drawing/2014/main" val="2673284520"/>
                    </a:ext>
                  </a:extLst>
                </a:gridCol>
              </a:tblGrid>
              <a:tr h="4135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Слабые стороны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52155"/>
                  </a:ext>
                </a:extLst>
              </a:tr>
              <a:tr h="1253275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Большой опыт работы;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 качество туристского продукта;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Индивидуальный подход к каждому клиенту;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Опытные менеджеры;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Удобное месторасположение офиса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действующий офис;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неактивная рекламная деятельность;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492653"/>
                  </a:ext>
                </a:extLst>
              </a:tr>
              <a:tr h="2685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222212"/>
                  </a:ext>
                </a:extLst>
              </a:tr>
              <a:tr h="2313835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Политическая, организационная и методическая поддержка развития внутреннего и въездного туризма на федеральном уровне;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Расширение ассортимента туров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22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Падение объема реализации услуг, изменение вкусов потребителей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22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Отрицательная динамика рыночной доли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22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Ужесточение конкуренции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22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политической ситуации и законодательства, как в России, так и в принимающих странах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2222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Ухудшение эпидемиологической обстановки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40" marR="6714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516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49773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234</TotalTime>
  <Words>730</Words>
  <Application>Microsoft Office PowerPoint</Application>
  <PresentationFormat>Широкоэкранный</PresentationFormat>
  <Paragraphs>121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Rockwell</vt:lpstr>
      <vt:lpstr>Symbol</vt:lpstr>
      <vt:lpstr>Times New Roman</vt:lpstr>
      <vt:lpstr>Wingdings</vt:lpstr>
      <vt:lpstr>Atlas</vt:lpstr>
      <vt:lpstr>Презентация PowerPoint</vt:lpstr>
      <vt:lpstr>Понятие конкурентоспособности и свойства  </vt:lpstr>
      <vt:lpstr>Определения конкурентоспособности предприятия</vt:lpstr>
      <vt:lpstr>Условия конкурентоспособности </vt:lpstr>
      <vt:lpstr>Концептуальная модель взаимосвязи конкуренции в туризме</vt:lpstr>
      <vt:lpstr>Взаимосвязь основных понятий теории конкуренции  в туризме</vt:lpstr>
      <vt:lpstr>Методы оценки конкурентоспособности  туристского предприятия </vt:lpstr>
      <vt:lpstr>Факторы конкурентоспособности туристских предприятий</vt:lpstr>
      <vt:lpstr>SWOT-анализ</vt:lpstr>
      <vt:lpstr>Исследование по методу 4Р</vt:lpstr>
      <vt:lpstr>Прием  Ж.Ж. Ламбена</vt:lpstr>
      <vt:lpstr>Многоугольник конкурентоспособности</vt:lpstr>
      <vt:lpstr>Пути повышения конкурентоспособности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24</cp:revision>
  <dcterms:created xsi:type="dcterms:W3CDTF">2022-04-25T10:58:50Z</dcterms:created>
  <dcterms:modified xsi:type="dcterms:W3CDTF">2022-04-26T08:09:53Z</dcterms:modified>
</cp:coreProperties>
</file>